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4" r:id="rId9"/>
    <p:sldId id="265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5B4A3-0A2A-4656-9856-4F3DB6DD83DF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91189-445A-49FB-A407-DF5C8EF5F7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8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91189-445A-49FB-A407-DF5C8EF5F7D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22DAFF-3370-412D-A7CE-52277CBDB5E9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23D475-0951-43F2-84E7-50566AA17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DAFF-3370-412D-A7CE-52277CBDB5E9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475-0951-43F2-84E7-50566AA17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DAFF-3370-412D-A7CE-52277CBDB5E9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475-0951-43F2-84E7-50566AA17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DAFF-3370-412D-A7CE-52277CBDB5E9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475-0951-43F2-84E7-50566AA173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DAFF-3370-412D-A7CE-52277CBDB5E9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475-0951-43F2-84E7-50566AA173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DAFF-3370-412D-A7CE-52277CBDB5E9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475-0951-43F2-84E7-50566AA173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DAFF-3370-412D-A7CE-52277CBDB5E9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475-0951-43F2-84E7-50566AA17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DAFF-3370-412D-A7CE-52277CBDB5E9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475-0951-43F2-84E7-50566AA173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DAFF-3370-412D-A7CE-52277CBDB5E9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475-0951-43F2-84E7-50566AA17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022DAFF-3370-412D-A7CE-52277CBDB5E9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475-0951-43F2-84E7-50566AA17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22DAFF-3370-412D-A7CE-52277CBDB5E9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23D475-0951-43F2-84E7-50566AA173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22DAFF-3370-412D-A7CE-52277CBDB5E9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123D475-0951-43F2-84E7-50566AA17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3048962"/>
          </a:xfrm>
        </p:spPr>
        <p:txBody>
          <a:bodyPr>
            <a:noAutofit/>
          </a:bodyPr>
          <a:lstStyle/>
          <a:p>
            <a:pPr algn="ctr"/>
            <a:r>
              <a:rPr lang="en-US" sz="8000" dirty="0">
                <a:solidFill>
                  <a:schemeClr val="bg1">
                    <a:lumMod val="95000"/>
                  </a:schemeClr>
                </a:solidFill>
              </a:rPr>
              <a:t>When will Jesus return?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Matthew 24:1-14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The abomination that causes desolation     (Matt. 24:15-25)</a:t>
            </a:r>
          </a:p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Revelation 13:14-15</a:t>
            </a:r>
          </a:p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Image of the Beast (antichrist)</a:t>
            </a:r>
          </a:p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Mark of the Beast  (Rev. 13:15-18)</a:t>
            </a:r>
          </a:p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42 months to go (Rev. 13:5)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What will be the Sign of your coming?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Jerusalem destroyed—A.D. 70.</a:t>
            </a:r>
          </a:p>
          <a:p>
            <a:r>
              <a:rPr lang="en-US" sz="4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  <a:r>
              <a:rPr lang="en-US" sz="4000" b="1" baseline="30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nd</a:t>
            </a:r>
            <a:r>
              <a:rPr lang="en-US" sz="4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Coming—  “No one knows about that day or hour, not even the angels in heaven, nor the Son, but only the Father.” (24:36).</a:t>
            </a:r>
          </a:p>
          <a:p>
            <a:endParaRPr lang="en-US" sz="4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1.  When will this happen?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Matthew 24:3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He will answer this question later (24:15 ff).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371600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2.  What will be the sign of your coming?  (24:3)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Deception (24:4-5)</a:t>
            </a:r>
          </a:p>
          <a:p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Wars and rumors of war  (24:6)</a:t>
            </a:r>
          </a:p>
          <a:p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Famines  (24:7)</a:t>
            </a:r>
          </a:p>
          <a:p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Pestilences (Luke 21:11)</a:t>
            </a:r>
          </a:p>
          <a:p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Earthquakes  (24:7)</a:t>
            </a:r>
          </a:p>
          <a:p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Persecution  (24:9-13)</a:t>
            </a:r>
          </a:p>
          <a:p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False Prophets (24:11)</a:t>
            </a:r>
          </a:p>
          <a:p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Love of most will grow cold  (24:13)</a:t>
            </a:r>
          </a:p>
          <a:p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Gospel to the whole world (24:14)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3.  What will be the sign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of the end of the age? (24:4-14)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  <a:t>Matthew 24:8</a:t>
            </a:r>
            <a:endParaRPr lang="en-US" sz="4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  <a:t>“All these are the beginning of birth pains.”</a:t>
            </a:r>
            <a:endParaRPr lang="en-US" sz="4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>
                <a:solidFill>
                  <a:schemeClr val="bg1">
                    <a:lumMod val="95000"/>
                  </a:schemeClr>
                </a:solidFill>
              </a:rPr>
              <a:t>2</a:t>
            </a:r>
            <a:r>
              <a:rPr lang="en-US" sz="4400" b="1" baseline="30000" dirty="0">
                <a:solidFill>
                  <a:schemeClr val="bg1">
                    <a:lumMod val="95000"/>
                  </a:schemeClr>
                </a:solidFill>
              </a:rPr>
              <a:t>nd</a:t>
            </a:r>
            <a:r>
              <a:rPr lang="en-US" sz="4400" b="1" dirty="0">
                <a:solidFill>
                  <a:schemeClr val="bg1">
                    <a:lumMod val="95000"/>
                  </a:schemeClr>
                </a:solidFill>
              </a:rPr>
              <a:t> Coming—  “No one knows about that day or hour, not even the angels in heaven, nor the Son, but only the Father.” (24:36).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  <a:t>When will this happen?</a:t>
            </a:r>
            <a:b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  <a:t>Matthew 24:3</a:t>
            </a:r>
            <a:endParaRPr lang="en-US" sz="4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bg1">
                    <a:lumMod val="95000"/>
                  </a:schemeClr>
                </a:solidFill>
              </a:rPr>
              <a:t>“You know how to interpret the appearance of the sky, but you cannot interpret the signs of the times.”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bg1">
                    <a:lumMod val="95000"/>
                  </a:schemeClr>
                </a:solidFill>
              </a:rPr>
              <a:t>Matthew 16:3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bg1">
                    <a:lumMod val="95000"/>
                  </a:schemeClr>
                </a:solidFill>
              </a:rPr>
              <a:t>“All these are the beginning of birth pains.”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bg1">
                    <a:lumMod val="95000"/>
                  </a:schemeClr>
                </a:solidFill>
              </a:rPr>
              <a:t>Matthew 24:8</a:t>
            </a:r>
          </a:p>
        </p:txBody>
      </p:sp>
    </p:spTree>
    <p:extLst>
      <p:ext uri="{BB962C8B-B14F-4D97-AF65-F5344CB8AC3E}">
        <p14:creationId xmlns:p14="http://schemas.microsoft.com/office/powerpoint/2010/main" val="3442253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bg1">
                    <a:lumMod val="95000"/>
                  </a:schemeClr>
                </a:solidFill>
              </a:rPr>
              <a:t>1.  Watch out that no one deceives you.  (24:4)</a:t>
            </a:r>
          </a:p>
          <a:p>
            <a:r>
              <a:rPr lang="en-US" sz="4400" dirty="0">
                <a:solidFill>
                  <a:schemeClr val="bg1">
                    <a:lumMod val="95000"/>
                  </a:schemeClr>
                </a:solidFill>
              </a:rPr>
              <a:t>2.  Don’t be alarmed (24:6)</a:t>
            </a:r>
          </a:p>
          <a:p>
            <a:r>
              <a:rPr lang="en-US" sz="4400" dirty="0">
                <a:solidFill>
                  <a:schemeClr val="bg1">
                    <a:lumMod val="95000"/>
                  </a:schemeClr>
                </a:solidFill>
              </a:rPr>
              <a:t>3.  You must be on your guard (Mark 13:9)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bg1">
                    <a:lumMod val="95000"/>
                  </a:schemeClr>
                </a:solidFill>
              </a:rPr>
              <a:t>3 Exhortations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051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199</TotalTime>
  <Words>300</Words>
  <Application>Microsoft Office PowerPoint</Application>
  <PresentationFormat>On-screen Show (4:3)</PresentationFormat>
  <Paragraphs>37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When will Jesus return?</vt:lpstr>
      <vt:lpstr>1.  When will this happen? Matthew 24:3</vt:lpstr>
      <vt:lpstr>2.  What will be the sign of your coming?  (24:3)</vt:lpstr>
      <vt:lpstr>3.  What will be the sign  of the end of the age? (24:4-14)</vt:lpstr>
      <vt:lpstr>Matthew 24:8</vt:lpstr>
      <vt:lpstr>When will this happen? Matthew 24:3</vt:lpstr>
      <vt:lpstr>Matthew 16:3</vt:lpstr>
      <vt:lpstr>Matthew 24:8</vt:lpstr>
      <vt:lpstr>3 Exhortations</vt:lpstr>
      <vt:lpstr>What will be the Sign of your coming?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will Jesus return?</dc:title>
  <dc:creator>Steve</dc:creator>
  <cp:lastModifiedBy>SoundBooth</cp:lastModifiedBy>
  <cp:revision>23</cp:revision>
  <dcterms:created xsi:type="dcterms:W3CDTF">2015-11-12T14:43:18Z</dcterms:created>
  <dcterms:modified xsi:type="dcterms:W3CDTF">2020-05-24T15:39:28Z</dcterms:modified>
</cp:coreProperties>
</file>