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9" r:id="rId3"/>
    <p:sldId id="257" r:id="rId4"/>
    <p:sldId id="258" r:id="rId5"/>
    <p:sldId id="259" r:id="rId6"/>
    <p:sldId id="274" r:id="rId7"/>
    <p:sldId id="260" r:id="rId8"/>
    <p:sldId id="288" r:id="rId9"/>
    <p:sldId id="262" r:id="rId10"/>
    <p:sldId id="263" r:id="rId11"/>
    <p:sldId id="264" r:id="rId12"/>
    <p:sldId id="265" r:id="rId13"/>
    <p:sldId id="266" r:id="rId14"/>
    <p:sldId id="267" r:id="rId15"/>
    <p:sldId id="268" r:id="rId16"/>
    <p:sldId id="277" r:id="rId17"/>
    <p:sldId id="269" r:id="rId18"/>
    <p:sldId id="275" r:id="rId19"/>
    <p:sldId id="276" r:id="rId20"/>
    <p:sldId id="270" r:id="rId21"/>
    <p:sldId id="271" r:id="rId22"/>
    <p:sldId id="272" r:id="rId23"/>
    <p:sldId id="278" r:id="rId24"/>
    <p:sldId id="27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32" autoAdjust="0"/>
    <p:restoredTop sz="94660"/>
  </p:normalViewPr>
  <p:slideViewPr>
    <p:cSldViewPr>
      <p:cViewPr varScale="1">
        <p:scale>
          <a:sx n="103" d="100"/>
          <a:sy n="103" d="100"/>
        </p:scale>
        <p:origin x="-51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37D7A4-52C3-432D-B191-4625C125AA19}" type="datetimeFigureOut">
              <a:rPr lang="en-US" smtClean="0"/>
              <a:pPr/>
              <a:t>5/31/2020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D0FCFA-EE66-4A01-9923-C0F81514E6B6}" type="slidenum">
              <a:rPr lang="en-US" smtClean="0"/>
              <a:pPr/>
              <a:t>‹#›</a:t>
            </a:fld>
            <a:endParaRPr lang="en-US"/>
          </a:p>
        </p:txBody>
      </p:sp>
    </p:spTree>
    <p:extLst>
      <p:ext uri="{BB962C8B-B14F-4D97-AF65-F5344CB8AC3E}">
        <p14:creationId xmlns:p14="http://schemas.microsoft.com/office/powerpoint/2010/main" val="153690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D0FCFA-EE66-4A01-9923-C0F81514E6B6}"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F091EC4E-10A8-4826-BC55-ECB6C826CB46}"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91EC4E-10A8-4826-BC55-ECB6C826CB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91EC4E-10A8-4826-BC55-ECB6C826CB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91EC4E-10A8-4826-BC55-ECB6C826CB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91EC4E-10A8-4826-BC55-ECB6C826CB46}"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91EC4E-10A8-4826-BC55-ECB6C826CB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091EC4E-10A8-4826-BC55-ECB6C826CB46}"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091EC4E-10A8-4826-BC55-ECB6C826CB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091EC4E-10A8-4826-BC55-ECB6C826CB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B7778DA-E685-4E97-904E-BD8962E8675A}" type="datetimeFigureOut">
              <a:rPr lang="en-US" smtClean="0"/>
              <a:pPr/>
              <a:t>5/31/2020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91EC4E-10A8-4826-BC55-ECB6C826CB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B7778DA-E685-4E97-904E-BD8962E8675A}" type="datetimeFigureOut">
              <a:rPr lang="en-US" smtClean="0"/>
              <a:pPr/>
              <a:t>5/31/2020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F091EC4E-10A8-4826-BC55-ECB6C826CB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B7778DA-E685-4E97-904E-BD8962E8675A}" type="datetimeFigureOut">
              <a:rPr lang="en-US" smtClean="0"/>
              <a:pPr/>
              <a:t>5/31/2020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091EC4E-10A8-4826-BC55-ECB6C826CB4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3505200"/>
          </a:xfrm>
        </p:spPr>
        <p:txBody>
          <a:bodyPr>
            <a:noAutofit/>
          </a:bodyPr>
          <a:lstStyle/>
          <a:p>
            <a:pPr algn="r"/>
            <a:r>
              <a:rPr lang="en-US" sz="8000" b="0" dirty="0" smtClean="0">
                <a:solidFill>
                  <a:schemeClr val="tx1"/>
                </a:solidFill>
                <a:latin typeface="Algerian" pitchFamily="82" charset="0"/>
              </a:rPr>
              <a:t>THE SIGN OF THE GREAT TRIBULATION</a:t>
            </a:r>
            <a:endParaRPr lang="en-US" sz="8000" b="0" dirty="0">
              <a:solidFill>
                <a:schemeClr val="tx1"/>
              </a:solidFill>
              <a:latin typeface="Algerian" pitchFamily="82" charset="0"/>
            </a:endParaRPr>
          </a:p>
        </p:txBody>
      </p:sp>
      <p:sp>
        <p:nvSpPr>
          <p:cNvPr id="3" name="Subtitle 2"/>
          <p:cNvSpPr>
            <a:spLocks noGrp="1"/>
          </p:cNvSpPr>
          <p:nvPr>
            <p:ph type="subTitle" idx="1"/>
          </p:nvPr>
        </p:nvSpPr>
        <p:spPr>
          <a:xfrm>
            <a:off x="914400" y="3962400"/>
            <a:ext cx="7772400" cy="1371600"/>
          </a:xfrm>
        </p:spPr>
        <p:txBody>
          <a:bodyPr>
            <a:normAutofit/>
          </a:bodyPr>
          <a:lstStyle/>
          <a:p>
            <a:r>
              <a:rPr lang="en-US" sz="4800" dirty="0" smtClean="0">
                <a:solidFill>
                  <a:schemeClr val="tx1"/>
                </a:solidFill>
              </a:rPr>
              <a:t>MATTHEW 24:15-25</a:t>
            </a:r>
            <a:endParaRPr lang="en-US" sz="4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24</a:t>
            </a:r>
            <a:endParaRPr lang="en-US" dirty="0"/>
          </a:p>
        </p:txBody>
      </p:sp>
      <p:sp>
        <p:nvSpPr>
          <p:cNvPr id="3" name="Content Placeholder 2"/>
          <p:cNvSpPr>
            <a:spLocks noGrp="1"/>
          </p:cNvSpPr>
          <p:nvPr>
            <p:ph idx="1"/>
          </p:nvPr>
        </p:nvSpPr>
        <p:spPr/>
        <p:txBody>
          <a:bodyPr>
            <a:normAutofit/>
          </a:bodyPr>
          <a:lstStyle/>
          <a:p>
            <a:r>
              <a:rPr lang="en-US" sz="4400" dirty="0" smtClean="0"/>
              <a:t>Spoken to a Jewish audience.</a:t>
            </a:r>
          </a:p>
          <a:p>
            <a:r>
              <a:rPr lang="en-US" sz="4400" dirty="0" smtClean="0"/>
              <a:t>Christians will be gone, but God wants us to know.</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316736"/>
          </a:xfrm>
        </p:spPr>
        <p:txBody>
          <a:bodyPr/>
          <a:lstStyle/>
          <a:p>
            <a:r>
              <a:rPr lang="en-US" dirty="0" smtClean="0"/>
              <a:t>The Sign of the Great Tribulation--Matt. 24:15</a:t>
            </a:r>
            <a:endParaRPr lang="en-US" dirty="0"/>
          </a:p>
        </p:txBody>
      </p:sp>
      <p:sp>
        <p:nvSpPr>
          <p:cNvPr id="3" name="Content Placeholder 2"/>
          <p:cNvSpPr>
            <a:spLocks noGrp="1"/>
          </p:cNvSpPr>
          <p:nvPr>
            <p:ph idx="1"/>
          </p:nvPr>
        </p:nvSpPr>
        <p:spPr>
          <a:xfrm>
            <a:off x="914400" y="2514600"/>
            <a:ext cx="7772400" cy="3840960"/>
          </a:xfrm>
        </p:spPr>
        <p:txBody>
          <a:bodyPr>
            <a:normAutofit/>
          </a:bodyPr>
          <a:lstStyle/>
          <a:p>
            <a:r>
              <a:rPr lang="en-US" sz="4400" dirty="0" smtClean="0"/>
              <a:t>“The abomination that causes desolation.”</a:t>
            </a:r>
          </a:p>
          <a:p>
            <a:r>
              <a:rPr lang="en-US" sz="4400" dirty="0" smtClean="0"/>
              <a:t>If you see this you were left behind.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Question--  What is it?</a:t>
            </a:r>
            <a:endParaRPr lang="en-US" dirty="0"/>
          </a:p>
        </p:txBody>
      </p:sp>
      <p:sp>
        <p:nvSpPr>
          <p:cNvPr id="3" name="Content Placeholder 2"/>
          <p:cNvSpPr>
            <a:spLocks noGrp="1"/>
          </p:cNvSpPr>
          <p:nvPr>
            <p:ph idx="1"/>
          </p:nvPr>
        </p:nvSpPr>
        <p:spPr>
          <a:xfrm>
            <a:off x="838200" y="1752600"/>
            <a:ext cx="7772400" cy="4572000"/>
          </a:xfrm>
        </p:spPr>
        <p:txBody>
          <a:bodyPr>
            <a:normAutofit/>
          </a:bodyPr>
          <a:lstStyle/>
          <a:p>
            <a:r>
              <a:rPr lang="en-US" sz="4400" dirty="0" smtClean="0"/>
              <a:t>“The Abomination that causes (of—KJV) desolation.”</a:t>
            </a:r>
          </a:p>
          <a:p>
            <a:r>
              <a:rPr lang="en-US" sz="4400" dirty="0" smtClean="0"/>
              <a:t>An OT term from Daniel.</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11:31</a:t>
            </a:r>
            <a:endParaRPr lang="en-US" dirty="0"/>
          </a:p>
        </p:txBody>
      </p:sp>
      <p:sp>
        <p:nvSpPr>
          <p:cNvPr id="3" name="Content Placeholder 2"/>
          <p:cNvSpPr>
            <a:spLocks noGrp="1"/>
          </p:cNvSpPr>
          <p:nvPr>
            <p:ph idx="1"/>
          </p:nvPr>
        </p:nvSpPr>
        <p:spPr/>
        <p:txBody>
          <a:bodyPr>
            <a:normAutofit/>
          </a:bodyPr>
          <a:lstStyle/>
          <a:p>
            <a:r>
              <a:rPr lang="en-US" sz="4000" dirty="0" smtClean="0"/>
              <a:t>“Then they will set up the abomination that causes desolation.”</a:t>
            </a:r>
          </a:p>
          <a:p>
            <a:r>
              <a:rPr lang="en-US" sz="4000" dirty="0" smtClean="0"/>
              <a:t>Antiochus </a:t>
            </a:r>
            <a:r>
              <a:rPr lang="en-US" sz="4000" dirty="0" err="1" smtClean="0"/>
              <a:t>Epiphanes</a:t>
            </a:r>
            <a:r>
              <a:rPr lang="en-US" sz="4000" dirty="0" smtClean="0"/>
              <a:t> IV set up an idol to Zeus on the temple altar and sacrificed a pig there. This happened in 168 B.C.</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2nd Question—What is it not?</a:t>
            </a:r>
            <a:endParaRPr lang="en-US" dirty="0"/>
          </a:p>
        </p:txBody>
      </p:sp>
      <p:sp>
        <p:nvSpPr>
          <p:cNvPr id="3" name="Content Placeholder 2"/>
          <p:cNvSpPr>
            <a:spLocks noGrp="1"/>
          </p:cNvSpPr>
          <p:nvPr>
            <p:ph idx="1"/>
          </p:nvPr>
        </p:nvSpPr>
        <p:spPr>
          <a:xfrm>
            <a:off x="838200" y="1752600"/>
            <a:ext cx="7772400" cy="4572000"/>
          </a:xfrm>
        </p:spPr>
        <p:txBody>
          <a:bodyPr>
            <a:normAutofit/>
          </a:bodyPr>
          <a:lstStyle/>
          <a:p>
            <a:r>
              <a:rPr lang="en-US" sz="4000" dirty="0" smtClean="0"/>
              <a:t>It is not the destruction of Jerusalem in A.D. 70.</a:t>
            </a:r>
          </a:p>
          <a:p>
            <a:r>
              <a:rPr lang="en-US" sz="4000" dirty="0" smtClean="0"/>
              <a:t>It is something yet future.</a:t>
            </a:r>
          </a:p>
          <a:p>
            <a:r>
              <a:rPr lang="en-US" sz="4000" dirty="0" smtClean="0"/>
              <a:t>“Then there will be great distress, unequaled from the beginning of the world until now– and never to be equaled again.”– Matt. 24:21</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aseline="30000" dirty="0" smtClean="0"/>
              <a:t>rd</a:t>
            </a:r>
            <a:r>
              <a:rPr lang="en-US" dirty="0" smtClean="0"/>
              <a:t> Q—So what is it?</a:t>
            </a:r>
            <a:endParaRPr lang="en-US" dirty="0"/>
          </a:p>
        </p:txBody>
      </p:sp>
      <p:sp>
        <p:nvSpPr>
          <p:cNvPr id="3" name="Content Placeholder 2"/>
          <p:cNvSpPr>
            <a:spLocks noGrp="1"/>
          </p:cNvSpPr>
          <p:nvPr>
            <p:ph idx="1"/>
          </p:nvPr>
        </p:nvSpPr>
        <p:spPr>
          <a:xfrm>
            <a:off x="914400" y="1447800"/>
            <a:ext cx="7772400" cy="4907760"/>
          </a:xfrm>
        </p:spPr>
        <p:txBody>
          <a:bodyPr>
            <a:normAutofit/>
          </a:bodyPr>
          <a:lstStyle/>
          <a:p>
            <a:r>
              <a:rPr lang="en-US" sz="3600" dirty="0" smtClean="0"/>
              <a:t>Rev. 13:14-15 – “He (the false prophet) ordered them to set up an image in honor of the beast who was wounded by the sword and yet lived.  He was given power to give breath to the image of the first beast, so that it could speak and cause all who refused to worship the image to be killed.”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Thess. 2:4</a:t>
            </a:r>
            <a:endParaRPr lang="en-US" dirty="0"/>
          </a:p>
        </p:txBody>
      </p:sp>
      <p:sp>
        <p:nvSpPr>
          <p:cNvPr id="3" name="Content Placeholder 2"/>
          <p:cNvSpPr>
            <a:spLocks noGrp="1"/>
          </p:cNvSpPr>
          <p:nvPr>
            <p:ph idx="1"/>
          </p:nvPr>
        </p:nvSpPr>
        <p:spPr/>
        <p:txBody>
          <a:bodyPr>
            <a:normAutofit/>
          </a:bodyPr>
          <a:lstStyle/>
          <a:p>
            <a:r>
              <a:rPr lang="en-US" sz="4400" dirty="0" smtClean="0"/>
              <a:t>“He will oppose and will exalt himself over everything that is called God or is worshiped, so that he sets himself up in God’s temple, proclaiming himself to be God.”</a:t>
            </a:r>
            <a:endParaRPr lang="en-US" sz="4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392936"/>
          </a:xfrm>
        </p:spPr>
        <p:txBody>
          <a:bodyPr/>
          <a:lstStyle/>
          <a:p>
            <a:r>
              <a:rPr lang="en-US" dirty="0" smtClean="0"/>
              <a:t>4</a:t>
            </a:r>
            <a:r>
              <a:rPr lang="en-US" baseline="30000" dirty="0" smtClean="0"/>
              <a:t>th</a:t>
            </a:r>
            <a:r>
              <a:rPr lang="en-US" dirty="0" smtClean="0"/>
              <a:t> question—When will this happen?</a:t>
            </a:r>
            <a:endParaRPr lang="en-US" dirty="0"/>
          </a:p>
        </p:txBody>
      </p:sp>
      <p:sp>
        <p:nvSpPr>
          <p:cNvPr id="3" name="Content Placeholder 2"/>
          <p:cNvSpPr>
            <a:spLocks noGrp="1"/>
          </p:cNvSpPr>
          <p:nvPr>
            <p:ph idx="1"/>
          </p:nvPr>
        </p:nvSpPr>
        <p:spPr>
          <a:xfrm>
            <a:off x="914400" y="1752600"/>
            <a:ext cx="7772400" cy="4602960"/>
          </a:xfrm>
        </p:spPr>
        <p:txBody>
          <a:bodyPr>
            <a:normAutofit/>
          </a:bodyPr>
          <a:lstStyle/>
          <a:p>
            <a:r>
              <a:rPr lang="en-US" sz="4000" dirty="0" smtClean="0"/>
              <a:t>Right in the middle of the  7 year Tribulation.</a:t>
            </a:r>
          </a:p>
          <a:p>
            <a:pPr>
              <a:buNone/>
            </a:pP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9:27</a:t>
            </a:r>
            <a:endParaRPr lang="en-US" dirty="0"/>
          </a:p>
        </p:txBody>
      </p:sp>
      <p:sp>
        <p:nvSpPr>
          <p:cNvPr id="3" name="Content Placeholder 2"/>
          <p:cNvSpPr>
            <a:spLocks noGrp="1"/>
          </p:cNvSpPr>
          <p:nvPr>
            <p:ph idx="1"/>
          </p:nvPr>
        </p:nvSpPr>
        <p:spPr>
          <a:xfrm>
            <a:off x="914400" y="1295400"/>
            <a:ext cx="7772400" cy="5060160"/>
          </a:xfrm>
        </p:spPr>
        <p:txBody>
          <a:bodyPr>
            <a:normAutofit fontScale="77500" lnSpcReduction="20000"/>
          </a:bodyPr>
          <a:lstStyle/>
          <a:p>
            <a:r>
              <a:rPr lang="en-US" sz="4700" dirty="0" smtClean="0"/>
              <a:t>“He will confirm a covenant with many for one ‘seven.’  In the middle of the ‘seven’ he will put an end to sacrifice and offering.  And on  a wing of the temple he will set up an abomination that causes desolation, until the end that is decreed is poured out on him.”</a:t>
            </a:r>
          </a:p>
          <a:p>
            <a:endParaRPr lang="en-US" dirty="0" smtClean="0"/>
          </a:p>
          <a:p>
            <a:endParaRPr lang="en-US" dirty="0" smtClean="0"/>
          </a:p>
          <a:p>
            <a:r>
              <a:rPr lang="en-US"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295400"/>
          </a:xfrm>
        </p:spPr>
        <p:txBody>
          <a:bodyPr/>
          <a:lstStyle/>
          <a:p>
            <a:r>
              <a:rPr lang="en-US" dirty="0" smtClean="0"/>
              <a:t> 4 Ways to say “3 &amp; a half years”.</a:t>
            </a:r>
            <a:endParaRPr lang="en-US" dirty="0"/>
          </a:p>
        </p:txBody>
      </p:sp>
      <p:sp>
        <p:nvSpPr>
          <p:cNvPr id="3" name="Content Placeholder 2"/>
          <p:cNvSpPr>
            <a:spLocks noGrp="1"/>
          </p:cNvSpPr>
          <p:nvPr>
            <p:ph idx="1"/>
          </p:nvPr>
        </p:nvSpPr>
        <p:spPr>
          <a:xfrm>
            <a:off x="914400" y="1219200"/>
            <a:ext cx="7772400" cy="5136360"/>
          </a:xfrm>
        </p:spPr>
        <p:txBody>
          <a:bodyPr>
            <a:normAutofit/>
          </a:bodyPr>
          <a:lstStyle/>
          <a:p>
            <a:pPr>
              <a:buNone/>
            </a:pPr>
            <a:endParaRPr lang="en-US" sz="4000" dirty="0" smtClean="0"/>
          </a:p>
          <a:p>
            <a:r>
              <a:rPr lang="en-US" sz="4000" dirty="0" smtClean="0"/>
              <a:t>Rev. 13:5– “42 months”.</a:t>
            </a:r>
          </a:p>
          <a:p>
            <a:r>
              <a:rPr lang="en-US" sz="4000" dirty="0" smtClean="0"/>
              <a:t>Dan. 9:27– “Middle of the 7”.</a:t>
            </a:r>
          </a:p>
          <a:p>
            <a:r>
              <a:rPr lang="en-US" sz="4000" dirty="0" smtClean="0"/>
              <a:t>Daniel 12:7– “It will be for a time, times and half a time.”</a:t>
            </a:r>
          </a:p>
          <a:p>
            <a:r>
              <a:rPr lang="en-US" sz="4000" dirty="0" smtClean="0"/>
              <a:t>Daniel 12 :11– “1,290 days”.</a:t>
            </a:r>
          </a:p>
          <a:p>
            <a:pPr>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F:\Temple mount.jpeg"/>
          <p:cNvPicPr>
            <a:picLocks noGrp="1" noChangeAspect="1" noChangeArrowheads="1"/>
          </p:cNvPicPr>
          <p:nvPr>
            <p:ph idx="1"/>
          </p:nvPr>
        </p:nvPicPr>
        <p:blipFill>
          <a:blip r:embed="rId2" cstate="print"/>
          <a:srcRect/>
          <a:stretch>
            <a:fillRect/>
          </a:stretch>
        </p:blipFill>
        <p:spPr bwMode="auto">
          <a:xfrm>
            <a:off x="228601" y="228600"/>
            <a:ext cx="8534400" cy="64008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392936"/>
          </a:xfrm>
        </p:spPr>
        <p:txBody>
          <a:bodyPr/>
          <a:lstStyle/>
          <a:p>
            <a:r>
              <a:rPr lang="en-US" dirty="0" smtClean="0"/>
              <a:t>5</a:t>
            </a:r>
            <a:r>
              <a:rPr lang="en-US" baseline="30000" dirty="0" smtClean="0"/>
              <a:t>th</a:t>
            </a:r>
            <a:r>
              <a:rPr lang="en-US" dirty="0" smtClean="0"/>
              <a:t> Question—Why should we take heed?</a:t>
            </a:r>
            <a:endParaRPr lang="en-US" dirty="0"/>
          </a:p>
        </p:txBody>
      </p:sp>
      <p:sp>
        <p:nvSpPr>
          <p:cNvPr id="3" name="Content Placeholder 2"/>
          <p:cNvSpPr>
            <a:spLocks noGrp="1"/>
          </p:cNvSpPr>
          <p:nvPr>
            <p:ph idx="1"/>
          </p:nvPr>
        </p:nvSpPr>
        <p:spPr>
          <a:xfrm>
            <a:off x="914400" y="2209800"/>
            <a:ext cx="7772400" cy="4145760"/>
          </a:xfrm>
        </p:spPr>
        <p:txBody>
          <a:bodyPr>
            <a:normAutofit/>
          </a:bodyPr>
          <a:lstStyle/>
          <a:p>
            <a:r>
              <a:rPr lang="en-US" sz="4400" dirty="0" smtClean="0"/>
              <a:t>After all Christians will be </a:t>
            </a:r>
            <a:r>
              <a:rPr lang="en-US" sz="4400" dirty="0" err="1" smtClean="0"/>
              <a:t>raptured</a:t>
            </a:r>
            <a:r>
              <a:rPr lang="en-US" sz="4400" dirty="0" smtClean="0"/>
              <a:t> before .</a:t>
            </a:r>
          </a:p>
          <a:p>
            <a:r>
              <a:rPr lang="en-US" sz="4400" dirty="0" smtClean="0"/>
              <a:t>A warning to all to get saved.</a:t>
            </a:r>
          </a:p>
          <a:p>
            <a:r>
              <a:rPr lang="en-US" sz="4400" dirty="0" smtClean="0"/>
              <a:t>Don’t wait.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24:30</a:t>
            </a:r>
            <a:endParaRPr lang="en-US" dirty="0"/>
          </a:p>
        </p:txBody>
      </p:sp>
      <p:sp>
        <p:nvSpPr>
          <p:cNvPr id="3" name="Content Placeholder 2"/>
          <p:cNvSpPr>
            <a:spLocks noGrp="1"/>
          </p:cNvSpPr>
          <p:nvPr>
            <p:ph idx="1"/>
          </p:nvPr>
        </p:nvSpPr>
        <p:spPr>
          <a:xfrm>
            <a:off x="914400" y="1371600"/>
            <a:ext cx="7772400" cy="4983960"/>
          </a:xfrm>
        </p:spPr>
        <p:txBody>
          <a:bodyPr>
            <a:noAutofit/>
          </a:bodyPr>
          <a:lstStyle/>
          <a:p>
            <a:r>
              <a:rPr lang="en-US" sz="4400" dirty="0" smtClean="0"/>
              <a:t>“At that time the sign of the Son of Man will appear in the sky, and all the nations of the earth will mourn.  They will see the Son of Man coming on the clouds of the sky, with power and great glory.”</a:t>
            </a:r>
            <a:endParaRPr lang="en-US" sz="4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24:32</a:t>
            </a:r>
            <a:endParaRPr lang="en-US" dirty="0"/>
          </a:p>
        </p:txBody>
      </p:sp>
      <p:sp>
        <p:nvSpPr>
          <p:cNvPr id="3" name="Content Placeholder 2"/>
          <p:cNvSpPr>
            <a:spLocks noGrp="1"/>
          </p:cNvSpPr>
          <p:nvPr>
            <p:ph idx="1"/>
          </p:nvPr>
        </p:nvSpPr>
        <p:spPr/>
        <p:txBody>
          <a:bodyPr>
            <a:normAutofit/>
          </a:bodyPr>
          <a:lstStyle/>
          <a:p>
            <a:r>
              <a:rPr lang="en-US" sz="4400" dirty="0" smtClean="0"/>
              <a:t>“Now learn this lesson from the fig tree:  As soon as its twigs get tender and its leaves come out, you know that summer is near.”</a:t>
            </a:r>
            <a:endParaRPr lang="en-US"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24:33-34</a:t>
            </a:r>
            <a:endParaRPr lang="en-US" dirty="0"/>
          </a:p>
        </p:txBody>
      </p:sp>
      <p:sp>
        <p:nvSpPr>
          <p:cNvPr id="3" name="Content Placeholder 2"/>
          <p:cNvSpPr>
            <a:spLocks noGrp="1"/>
          </p:cNvSpPr>
          <p:nvPr>
            <p:ph idx="1"/>
          </p:nvPr>
        </p:nvSpPr>
        <p:spPr/>
        <p:txBody>
          <a:bodyPr>
            <a:normAutofit/>
          </a:bodyPr>
          <a:lstStyle/>
          <a:p>
            <a:r>
              <a:rPr lang="en-US" sz="4000" dirty="0" smtClean="0"/>
              <a:t>“Even so , when you see all these things, you know that it is near, right at the door.  I tell you the truth, this generation will certainly not pass away until all these things have happened.”</a:t>
            </a:r>
            <a:endParaRPr lang="en-US" sz="4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 24:35</a:t>
            </a:r>
            <a:endParaRPr lang="en-US" dirty="0"/>
          </a:p>
        </p:txBody>
      </p:sp>
      <p:sp>
        <p:nvSpPr>
          <p:cNvPr id="3" name="Content Placeholder 2"/>
          <p:cNvSpPr>
            <a:spLocks noGrp="1"/>
          </p:cNvSpPr>
          <p:nvPr>
            <p:ph idx="1"/>
          </p:nvPr>
        </p:nvSpPr>
        <p:spPr/>
        <p:txBody>
          <a:bodyPr>
            <a:normAutofit/>
          </a:bodyPr>
          <a:lstStyle/>
          <a:p>
            <a:r>
              <a:rPr lang="en-US" sz="4800" dirty="0" smtClean="0"/>
              <a:t>“Heaven and earth will pass away , but my words will never pass away.”</a:t>
            </a:r>
            <a:endParaRPr lang="en-US"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24:1-14</a:t>
            </a:r>
            <a:endParaRPr lang="en-US" dirty="0"/>
          </a:p>
        </p:txBody>
      </p:sp>
      <p:sp>
        <p:nvSpPr>
          <p:cNvPr id="3" name="Content Placeholder 2"/>
          <p:cNvSpPr>
            <a:spLocks noGrp="1"/>
          </p:cNvSpPr>
          <p:nvPr>
            <p:ph idx="1"/>
          </p:nvPr>
        </p:nvSpPr>
        <p:spPr/>
        <p:txBody>
          <a:bodyPr>
            <a:normAutofit/>
          </a:bodyPr>
          <a:lstStyle/>
          <a:p>
            <a:r>
              <a:rPr lang="en-US" sz="4400" dirty="0" smtClean="0"/>
              <a:t>3 QUESTIONS:</a:t>
            </a:r>
          </a:p>
          <a:p>
            <a:r>
              <a:rPr lang="en-US" sz="4400" dirty="0" smtClean="0"/>
              <a:t>WHEN WILL THIS HAPPEN?</a:t>
            </a:r>
          </a:p>
          <a:p>
            <a:r>
              <a:rPr lang="en-US" sz="4400" dirty="0" smtClean="0"/>
              <a:t>WHAT WILL BE THE SIGN OF YOUR COMING?</a:t>
            </a:r>
          </a:p>
          <a:p>
            <a:r>
              <a:rPr lang="en-US" sz="4400" dirty="0" smtClean="0"/>
              <a:t>WHAT WILL BE THE SIGN OF THE END OF THE AGE?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QUESTION</a:t>
            </a:r>
            <a:endParaRPr lang="en-US" dirty="0"/>
          </a:p>
        </p:txBody>
      </p:sp>
      <p:sp>
        <p:nvSpPr>
          <p:cNvPr id="3" name="Content Placeholder 2"/>
          <p:cNvSpPr>
            <a:spLocks noGrp="1"/>
          </p:cNvSpPr>
          <p:nvPr>
            <p:ph idx="1"/>
          </p:nvPr>
        </p:nvSpPr>
        <p:spPr/>
        <p:txBody>
          <a:bodyPr>
            <a:normAutofit/>
          </a:bodyPr>
          <a:lstStyle/>
          <a:p>
            <a:r>
              <a:rPr lang="en-US" sz="4800" dirty="0" smtClean="0"/>
              <a:t>WHEN?– A.D. 70 THE DESTRUCTION OF JERUSALEM.</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3RD QUESTION</a:t>
            </a:r>
            <a:endParaRPr lang="en-US" dirty="0"/>
          </a:p>
        </p:txBody>
      </p:sp>
      <p:sp>
        <p:nvSpPr>
          <p:cNvPr id="3" name="Content Placeholder 2"/>
          <p:cNvSpPr>
            <a:spLocks noGrp="1"/>
          </p:cNvSpPr>
          <p:nvPr>
            <p:ph idx="1"/>
          </p:nvPr>
        </p:nvSpPr>
        <p:spPr/>
        <p:txBody>
          <a:bodyPr>
            <a:normAutofit/>
          </a:bodyPr>
          <a:lstStyle/>
          <a:p>
            <a:r>
              <a:rPr lang="en-US" sz="4800" dirty="0" smtClean="0"/>
              <a:t>WHAT WILL BE THE SIGN OF THE END OF THE AGE?</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371600"/>
          </a:xfrm>
        </p:spPr>
        <p:txBody>
          <a:bodyPr>
            <a:normAutofit/>
          </a:bodyPr>
          <a:lstStyle/>
          <a:p>
            <a:pPr algn="ctr"/>
            <a:r>
              <a:rPr lang="en-US" sz="3200" dirty="0" smtClean="0"/>
              <a:t>3</a:t>
            </a:r>
            <a:r>
              <a:rPr lang="en-US" sz="3200" baseline="30000" dirty="0" smtClean="0"/>
              <a:t>rd</a:t>
            </a:r>
            <a:r>
              <a:rPr lang="en-US" sz="3200" dirty="0" smtClean="0"/>
              <a:t> Q.  What will be the sign</a:t>
            </a:r>
            <a:br>
              <a:rPr lang="en-US" sz="3200" dirty="0" smtClean="0"/>
            </a:br>
            <a:r>
              <a:rPr lang="en-US" sz="3200" dirty="0" smtClean="0"/>
              <a:t> of the end of the age? (24:4-14)</a:t>
            </a:r>
            <a:endParaRPr lang="en-US" sz="3200" dirty="0"/>
          </a:p>
        </p:txBody>
      </p:sp>
      <p:sp>
        <p:nvSpPr>
          <p:cNvPr id="3" name="Content Placeholder 2"/>
          <p:cNvSpPr>
            <a:spLocks noGrp="1"/>
          </p:cNvSpPr>
          <p:nvPr>
            <p:ph idx="1"/>
          </p:nvPr>
        </p:nvSpPr>
        <p:spPr>
          <a:xfrm>
            <a:off x="457200" y="1295400"/>
            <a:ext cx="8229600" cy="5105400"/>
          </a:xfrm>
        </p:spPr>
        <p:txBody>
          <a:bodyPr>
            <a:normAutofit fontScale="92500" lnSpcReduction="20000"/>
          </a:bodyPr>
          <a:lstStyle/>
          <a:p>
            <a:pPr>
              <a:buNone/>
            </a:pPr>
            <a:endParaRPr lang="en-US" dirty="0" smtClean="0"/>
          </a:p>
          <a:p>
            <a:r>
              <a:rPr lang="en-US" b="1" dirty="0" smtClean="0"/>
              <a:t>Deception (24:4-5)</a:t>
            </a:r>
          </a:p>
          <a:p>
            <a:r>
              <a:rPr lang="en-US" b="1" dirty="0" smtClean="0"/>
              <a:t>Wars and rumors of war  (24:6)</a:t>
            </a:r>
          </a:p>
          <a:p>
            <a:r>
              <a:rPr lang="en-US" b="1" dirty="0" smtClean="0"/>
              <a:t>Famines  (24:7)</a:t>
            </a:r>
          </a:p>
          <a:p>
            <a:r>
              <a:rPr lang="en-US" b="1" dirty="0" smtClean="0"/>
              <a:t>Pestilences (Luke 21:11)</a:t>
            </a:r>
          </a:p>
          <a:p>
            <a:r>
              <a:rPr lang="en-US" b="1" dirty="0" smtClean="0"/>
              <a:t>Earthquakes  (24:7)</a:t>
            </a:r>
          </a:p>
          <a:p>
            <a:r>
              <a:rPr lang="en-US" b="1" dirty="0" smtClean="0"/>
              <a:t>Persecution  (24:9-13)</a:t>
            </a:r>
          </a:p>
          <a:p>
            <a:r>
              <a:rPr lang="en-US" b="1" dirty="0" smtClean="0"/>
              <a:t>False Prophets (24:11)</a:t>
            </a:r>
          </a:p>
          <a:p>
            <a:r>
              <a:rPr lang="en-US" b="1" dirty="0" smtClean="0"/>
              <a:t>Increase of wickedness (24:12)</a:t>
            </a:r>
          </a:p>
          <a:p>
            <a:r>
              <a:rPr lang="en-US" b="1" dirty="0" smtClean="0"/>
              <a:t>Love of most will grow cold  (24:12)</a:t>
            </a:r>
          </a:p>
          <a:p>
            <a:r>
              <a:rPr lang="en-US" b="1" dirty="0" smtClean="0"/>
              <a:t>Gospel to the whole world (24:14)</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their 2</a:t>
            </a:r>
            <a:r>
              <a:rPr lang="en-US" baseline="30000" dirty="0" smtClean="0"/>
              <a:t>ND</a:t>
            </a:r>
            <a:r>
              <a:rPr lang="en-US" dirty="0" smtClean="0"/>
              <a:t> QUESTION</a:t>
            </a:r>
            <a:endParaRPr lang="en-US" dirty="0"/>
          </a:p>
        </p:txBody>
      </p:sp>
      <p:sp>
        <p:nvSpPr>
          <p:cNvPr id="3" name="Content Placeholder 2"/>
          <p:cNvSpPr>
            <a:spLocks noGrp="1"/>
          </p:cNvSpPr>
          <p:nvPr>
            <p:ph idx="1"/>
          </p:nvPr>
        </p:nvSpPr>
        <p:spPr/>
        <p:txBody>
          <a:bodyPr>
            <a:normAutofit/>
          </a:bodyPr>
          <a:lstStyle/>
          <a:p>
            <a:r>
              <a:rPr lang="en-US" sz="4800" dirty="0" smtClean="0"/>
              <a:t>WHAT WILL BE THE SIGN OF  THE SECOND  COMING?</a:t>
            </a:r>
            <a:endParaRPr lang="en-US"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24:15-35</a:t>
            </a:r>
            <a:endParaRPr lang="en-US" dirty="0"/>
          </a:p>
        </p:txBody>
      </p:sp>
      <p:sp>
        <p:nvSpPr>
          <p:cNvPr id="3" name="Content Placeholder 2"/>
          <p:cNvSpPr>
            <a:spLocks noGrp="1"/>
          </p:cNvSpPr>
          <p:nvPr>
            <p:ph idx="1"/>
          </p:nvPr>
        </p:nvSpPr>
        <p:spPr/>
        <p:txBody>
          <a:bodyPr>
            <a:normAutofit/>
          </a:bodyPr>
          <a:lstStyle/>
          <a:p>
            <a:r>
              <a:rPr lang="en-US" sz="4400" dirty="0" smtClean="0"/>
              <a:t>“Then the end will come.”  (24:14).</a:t>
            </a:r>
          </a:p>
          <a:p>
            <a:r>
              <a:rPr lang="en-US" sz="4400" dirty="0" smtClean="0"/>
              <a:t>“Jerusalem will be trampled on by the Gentiles until </a:t>
            </a:r>
            <a:r>
              <a:rPr lang="en-US" sz="4400" u="sng" dirty="0" smtClean="0"/>
              <a:t>the times of the Gentiles </a:t>
            </a:r>
            <a:r>
              <a:rPr lang="en-US" sz="4400" dirty="0" smtClean="0"/>
              <a:t>are fulfilled.”  -- (Luke 21:24)</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Rapture</a:t>
            </a:r>
            <a:endParaRPr lang="en-US" dirty="0"/>
          </a:p>
        </p:txBody>
      </p:sp>
      <p:sp>
        <p:nvSpPr>
          <p:cNvPr id="3" name="Content Placeholder 2"/>
          <p:cNvSpPr>
            <a:spLocks noGrp="1"/>
          </p:cNvSpPr>
          <p:nvPr>
            <p:ph idx="1"/>
          </p:nvPr>
        </p:nvSpPr>
        <p:spPr/>
        <p:txBody>
          <a:bodyPr>
            <a:normAutofit/>
          </a:bodyPr>
          <a:lstStyle/>
          <a:p>
            <a:r>
              <a:rPr lang="en-US" sz="4000" dirty="0" smtClean="0"/>
              <a:t>A Church truth that will be revealed by Paul 20-30 years hence.</a:t>
            </a:r>
          </a:p>
          <a:p>
            <a:r>
              <a:rPr lang="en-US" sz="4000" dirty="0" smtClean="0"/>
              <a:t>“…We will be caught up together with a them in the clouds to meet the Lord in the air.”– 1 Thess. 4:17</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3120</TotalTime>
  <Words>801</Words>
  <Application>Microsoft Office PowerPoint</Application>
  <PresentationFormat>On-screen Show (4:3)</PresentationFormat>
  <Paragraphs>77</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Metro</vt:lpstr>
      <vt:lpstr>THE SIGN OF THE GREAT TRIBULATION</vt:lpstr>
      <vt:lpstr>PowerPoint Presentation</vt:lpstr>
      <vt:lpstr>MATTHEW 24:1-14</vt:lpstr>
      <vt:lpstr>1ST QUESTION</vt:lpstr>
      <vt:lpstr>3RD QUESTION</vt:lpstr>
      <vt:lpstr>3rd Q.  What will be the sign  of the end of the age? (24:4-14)</vt:lpstr>
      <vt:lpstr>Back to their 2ND QUESTION</vt:lpstr>
      <vt:lpstr>MATTHEW 24:15-35</vt:lpstr>
      <vt:lpstr>The Rapture</vt:lpstr>
      <vt:lpstr>Matthew 24</vt:lpstr>
      <vt:lpstr>The Sign of the Great Tribulation--Matt. 24:15</vt:lpstr>
      <vt:lpstr>1st Question--  What is it?</vt:lpstr>
      <vt:lpstr>Daniel 11:31</vt:lpstr>
      <vt:lpstr>2nd Question—What is it not?</vt:lpstr>
      <vt:lpstr>3rd Q—So what is it?</vt:lpstr>
      <vt:lpstr>2 Thess. 2:4</vt:lpstr>
      <vt:lpstr>4th question—When will this happen?</vt:lpstr>
      <vt:lpstr>Daniel 9:27</vt:lpstr>
      <vt:lpstr> 4 Ways to say “3 &amp; a half years”.</vt:lpstr>
      <vt:lpstr>5th Question—Why should we take heed?</vt:lpstr>
      <vt:lpstr>Matt. 24:30</vt:lpstr>
      <vt:lpstr>Matt. 24:32</vt:lpstr>
      <vt:lpstr>Matt. 24:33-34</vt:lpstr>
      <vt:lpstr>Matt. 24:35</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SIGN OF THE GREAT TRIBULATION</dc:title>
  <dc:creator>steve hokuf</dc:creator>
  <cp:lastModifiedBy>SoundBooth</cp:lastModifiedBy>
  <cp:revision>8</cp:revision>
  <dcterms:created xsi:type="dcterms:W3CDTF">2020-05-26T13:37:55Z</dcterms:created>
  <dcterms:modified xsi:type="dcterms:W3CDTF">2020-05-31T14:16:20Z</dcterms:modified>
</cp:coreProperties>
</file>