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7" r:id="rId3"/>
    <p:sldId id="257" r:id="rId4"/>
    <p:sldId id="268" r:id="rId5"/>
    <p:sldId id="274" r:id="rId6"/>
    <p:sldId id="258" r:id="rId7"/>
    <p:sldId id="266" r:id="rId8"/>
    <p:sldId id="269" r:id="rId9"/>
    <p:sldId id="259" r:id="rId10"/>
    <p:sldId id="265" r:id="rId11"/>
    <p:sldId id="260" r:id="rId12"/>
    <p:sldId id="270" r:id="rId13"/>
    <p:sldId id="261" r:id="rId14"/>
    <p:sldId id="272" r:id="rId15"/>
    <p:sldId id="262" r:id="rId16"/>
    <p:sldId id="273" r:id="rId17"/>
    <p:sldId id="263" r:id="rId18"/>
    <p:sldId id="271" r:id="rId19"/>
    <p:sldId id="264" r:id="rId20"/>
    <p:sldId id="275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26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B98F4-8723-4ABC-847F-662F7813566E}" type="datetimeFigureOut">
              <a:rPr lang="en-US" smtClean="0"/>
              <a:pPr/>
              <a:t>5/10/2020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8357A-16F6-4D96-90AA-2AEAC6C147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B98F4-8723-4ABC-847F-662F7813566E}" type="datetimeFigureOut">
              <a:rPr lang="en-US" smtClean="0"/>
              <a:pPr/>
              <a:t>5/10/2020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8357A-16F6-4D96-90AA-2AEAC6C147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B98F4-8723-4ABC-847F-662F7813566E}" type="datetimeFigureOut">
              <a:rPr lang="en-US" smtClean="0"/>
              <a:pPr/>
              <a:t>5/10/2020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8357A-16F6-4D96-90AA-2AEAC6C147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B98F4-8723-4ABC-847F-662F7813566E}" type="datetimeFigureOut">
              <a:rPr lang="en-US" smtClean="0"/>
              <a:pPr/>
              <a:t>5/10/2020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8357A-16F6-4D96-90AA-2AEAC6C147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B98F4-8723-4ABC-847F-662F7813566E}" type="datetimeFigureOut">
              <a:rPr lang="en-US" smtClean="0"/>
              <a:pPr/>
              <a:t>5/10/2020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8357A-16F6-4D96-90AA-2AEAC6C147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B98F4-8723-4ABC-847F-662F7813566E}" type="datetimeFigureOut">
              <a:rPr lang="en-US" smtClean="0"/>
              <a:pPr/>
              <a:t>5/10/2020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8357A-16F6-4D96-90AA-2AEAC6C147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B98F4-8723-4ABC-847F-662F7813566E}" type="datetimeFigureOut">
              <a:rPr lang="en-US" smtClean="0"/>
              <a:pPr/>
              <a:t>5/10/2020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8357A-16F6-4D96-90AA-2AEAC6C147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B98F4-8723-4ABC-847F-662F7813566E}" type="datetimeFigureOut">
              <a:rPr lang="en-US" smtClean="0"/>
              <a:pPr/>
              <a:t>5/10/2020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8357A-16F6-4D96-90AA-2AEAC6C147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B98F4-8723-4ABC-847F-662F7813566E}" type="datetimeFigureOut">
              <a:rPr lang="en-US" smtClean="0"/>
              <a:pPr/>
              <a:t>5/10/2020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8357A-16F6-4D96-90AA-2AEAC6C147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B98F4-8723-4ABC-847F-662F7813566E}" type="datetimeFigureOut">
              <a:rPr lang="en-US" smtClean="0"/>
              <a:pPr/>
              <a:t>5/10/2020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8357A-16F6-4D96-90AA-2AEAC6C147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B98F4-8723-4ABC-847F-662F7813566E}" type="datetimeFigureOut">
              <a:rPr lang="en-US" smtClean="0"/>
              <a:pPr/>
              <a:t>5/10/2020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9E8357A-16F6-4D96-90AA-2AEAC6C147F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2B98F4-8723-4ABC-847F-662F7813566E}" type="datetimeFigureOut">
              <a:rPr lang="en-US" smtClean="0"/>
              <a:pPr/>
              <a:t>5/10/2020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9E8357A-16F6-4D96-90AA-2AEAC6C147F5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28600"/>
            <a:ext cx="8077200" cy="2438400"/>
          </a:xfrm>
        </p:spPr>
        <p:txBody>
          <a:bodyPr>
            <a:noAutofit/>
          </a:bodyPr>
          <a:lstStyle/>
          <a:p>
            <a:r>
              <a:rPr lang="en-US" sz="8000" dirty="0">
                <a:solidFill>
                  <a:srgbClr val="FFCCCC"/>
                </a:solidFill>
                <a:latin typeface="Gabriola" panose="04040605051002020D02" pitchFamily="82" charset="0"/>
                <a:cs typeface="Aldhabi" panose="01000000000000000000" pitchFamily="2" charset="-78"/>
              </a:rPr>
              <a:t>MARY,</a:t>
            </a:r>
            <a:br>
              <a:rPr lang="en-US" sz="8000" dirty="0">
                <a:solidFill>
                  <a:srgbClr val="FFCCCC"/>
                </a:solidFill>
                <a:latin typeface="Gabriola" panose="04040605051002020D02" pitchFamily="82" charset="0"/>
                <a:cs typeface="Aldhabi" panose="01000000000000000000" pitchFamily="2" charset="-78"/>
              </a:rPr>
            </a:br>
            <a:r>
              <a:rPr lang="en-US" sz="8000" dirty="0">
                <a:solidFill>
                  <a:srgbClr val="FFCCCC"/>
                </a:solidFill>
                <a:latin typeface="Gabriola" panose="04040605051002020D02" pitchFamily="82" charset="0"/>
                <a:cs typeface="Aldhabi" panose="01000000000000000000" pitchFamily="2" charset="-78"/>
              </a:rPr>
              <a:t> A </a:t>
            </a:r>
            <a:r>
              <a:rPr lang="en-US" sz="8000" dirty="0" smtClean="0">
                <a:solidFill>
                  <a:srgbClr val="FFCCCC"/>
                </a:solidFill>
                <a:latin typeface="Gabriola" panose="04040605051002020D02" pitchFamily="82" charset="0"/>
                <a:cs typeface="Aldhabi" panose="01000000000000000000" pitchFamily="2" charset="-78"/>
              </a:rPr>
              <a:t>VIRTUOUS WOMAN</a:t>
            </a:r>
            <a:endParaRPr lang="en-US" sz="8000" dirty="0">
              <a:solidFill>
                <a:srgbClr val="FFCCCC"/>
              </a:solidFill>
              <a:latin typeface="Gabriola" panose="04040605051002020D02" pitchFamily="82" charset="0"/>
              <a:cs typeface="Aldhabi" panose="01000000000000000000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14600" y="2667000"/>
            <a:ext cx="5949696" cy="914400"/>
          </a:xfrm>
        </p:spPr>
        <p:txBody>
          <a:bodyPr>
            <a:noAutofit/>
          </a:bodyPr>
          <a:lstStyle/>
          <a:p>
            <a:r>
              <a:rPr lang="en-US" sz="8000" dirty="0" smtClean="0">
                <a:latin typeface="Gabriola" panose="04040605051002020D02" pitchFamily="82" charset="0"/>
              </a:rPr>
              <a:t>Luke </a:t>
            </a:r>
            <a:r>
              <a:rPr lang="en-US" sz="8000" dirty="0">
                <a:latin typeface="Gabriola" panose="04040605051002020D02" pitchFamily="82" charset="0"/>
              </a:rPr>
              <a:t>1:26-56; 2:19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799" y="457200"/>
            <a:ext cx="6897255" cy="1066800"/>
          </a:xfrm>
        </p:spPr>
        <p:txBody>
          <a:bodyPr>
            <a:noAutofit/>
          </a:bodyPr>
          <a:lstStyle/>
          <a:p>
            <a:pPr algn="ctr"/>
            <a:r>
              <a:rPr lang="en-US" sz="8800" b="1" dirty="0">
                <a:solidFill>
                  <a:srgbClr val="FFCCCC"/>
                </a:solidFill>
                <a:latin typeface="Gabriola" panose="04040605051002020D02" pitchFamily="82" charset="0"/>
                <a:cs typeface="Aldhabi" panose="01000000000000000000" pitchFamily="2" charset="-78"/>
              </a:rPr>
              <a:t>MOTHERS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00200"/>
            <a:ext cx="8229600" cy="5105400"/>
          </a:xfrm>
        </p:spPr>
        <p:txBody>
          <a:bodyPr>
            <a:noAutofit/>
          </a:bodyPr>
          <a:lstStyle/>
          <a:p>
            <a:pPr>
              <a:buClr>
                <a:srgbClr val="FFCCCC"/>
              </a:buClr>
            </a:pPr>
            <a:r>
              <a:rPr lang="en-US" sz="4000" b="1" dirty="0">
                <a:solidFill>
                  <a:schemeClr val="bg1"/>
                </a:solidFill>
                <a:latin typeface="Gabriola" panose="04040605051002020D02" pitchFamily="82" charset="0"/>
                <a:cs typeface="Aparajita" pitchFamily="34" charset="0"/>
              </a:rPr>
              <a:t>M—M</a:t>
            </a:r>
            <a:r>
              <a:rPr lang="en-US" sz="4000" b="1" dirty="0">
                <a:solidFill>
                  <a:srgbClr val="FFCCCC"/>
                </a:solidFill>
                <a:latin typeface="Gabriola" panose="04040605051002020D02" pitchFamily="82" charset="0"/>
                <a:cs typeface="Aparajita" pitchFamily="34" charset="0"/>
              </a:rPr>
              <a:t>OTIVATED BY LOVE.</a:t>
            </a:r>
          </a:p>
          <a:p>
            <a:pPr>
              <a:buClr>
                <a:srgbClr val="FFCCCC"/>
              </a:buClr>
            </a:pPr>
            <a:r>
              <a:rPr lang="en-US" sz="4000" b="1" dirty="0">
                <a:solidFill>
                  <a:schemeClr val="bg1"/>
                </a:solidFill>
                <a:latin typeface="Gabriola" panose="04040605051002020D02" pitchFamily="82" charset="0"/>
                <a:cs typeface="Aparajita" pitchFamily="34" charset="0"/>
              </a:rPr>
              <a:t>O—O</a:t>
            </a:r>
            <a:r>
              <a:rPr lang="en-US" sz="4000" b="1" dirty="0">
                <a:solidFill>
                  <a:srgbClr val="FFCCCC"/>
                </a:solidFill>
                <a:latin typeface="Gabriola" panose="04040605051002020D02" pitchFamily="82" charset="0"/>
                <a:cs typeface="Aparajita" pitchFamily="34" charset="0"/>
              </a:rPr>
              <a:t>NE MAN KIND OF WOMAN.</a:t>
            </a:r>
          </a:p>
          <a:p>
            <a:pPr>
              <a:buClr>
                <a:srgbClr val="FFCCCC"/>
              </a:buClr>
            </a:pPr>
            <a:r>
              <a:rPr lang="en-US" sz="4000" b="1" dirty="0">
                <a:solidFill>
                  <a:schemeClr val="bg1"/>
                </a:solidFill>
                <a:latin typeface="Gabriola" panose="04040605051002020D02" pitchFamily="82" charset="0"/>
                <a:cs typeface="Aparajita" pitchFamily="34" charset="0"/>
              </a:rPr>
              <a:t>T—T</a:t>
            </a:r>
            <a:r>
              <a:rPr lang="en-US" sz="4000" b="1" dirty="0">
                <a:solidFill>
                  <a:srgbClr val="FFCCCC"/>
                </a:solidFill>
                <a:latin typeface="Gabriola" panose="04040605051002020D02" pitchFamily="82" charset="0"/>
                <a:cs typeface="Aparajita" pitchFamily="34" charset="0"/>
              </a:rPr>
              <a:t>OTALLY SURRENDERED TO GOD.</a:t>
            </a:r>
          </a:p>
          <a:p>
            <a:pPr>
              <a:buClr>
                <a:srgbClr val="FFCCCC"/>
              </a:buClr>
            </a:pPr>
            <a:r>
              <a:rPr lang="en-US" sz="4000" b="1" dirty="0">
                <a:solidFill>
                  <a:schemeClr val="bg1"/>
                </a:solidFill>
                <a:latin typeface="Gabriola" panose="04040605051002020D02" pitchFamily="82" charset="0"/>
                <a:cs typeface="Aparajita" pitchFamily="34" charset="0"/>
              </a:rPr>
              <a:t>H</a:t>
            </a:r>
          </a:p>
          <a:p>
            <a:pPr>
              <a:buClr>
                <a:srgbClr val="FFCCCC"/>
              </a:buClr>
            </a:pPr>
            <a:r>
              <a:rPr lang="en-US" sz="4000" b="1" dirty="0">
                <a:solidFill>
                  <a:schemeClr val="bg1"/>
                </a:solidFill>
                <a:latin typeface="Gabriola" panose="04040605051002020D02" pitchFamily="82" charset="0"/>
                <a:cs typeface="Aparajita" pitchFamily="34" charset="0"/>
              </a:rPr>
              <a:t>E</a:t>
            </a:r>
          </a:p>
          <a:p>
            <a:pPr>
              <a:buClr>
                <a:srgbClr val="FFCCCC"/>
              </a:buClr>
            </a:pPr>
            <a:r>
              <a:rPr lang="en-US" sz="4000" b="1" dirty="0">
                <a:solidFill>
                  <a:schemeClr val="bg1"/>
                </a:solidFill>
                <a:latin typeface="Gabriola" panose="04040605051002020D02" pitchFamily="82" charset="0"/>
                <a:cs typeface="Aparajita" pitchFamily="34" charset="0"/>
              </a:rPr>
              <a:t>R</a:t>
            </a:r>
          </a:p>
          <a:p>
            <a:pPr>
              <a:buClr>
                <a:srgbClr val="FFCCCC"/>
              </a:buClr>
            </a:pPr>
            <a:r>
              <a:rPr lang="en-US" sz="4000" b="1" dirty="0">
                <a:solidFill>
                  <a:schemeClr val="bg1"/>
                </a:solidFill>
                <a:latin typeface="Gabriola" panose="04040605051002020D02" pitchFamily="82" charset="0"/>
                <a:cs typeface="Aparajita" pitchFamily="34" charset="0"/>
              </a:rPr>
              <a:t>S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2600" y="228600"/>
            <a:ext cx="7010400" cy="1905000"/>
          </a:xfrm>
        </p:spPr>
        <p:txBody>
          <a:bodyPr>
            <a:noAutofit/>
          </a:bodyPr>
          <a:lstStyle/>
          <a:p>
            <a:pPr algn="r"/>
            <a:r>
              <a:rPr lang="en-US" sz="6600" b="1" dirty="0">
                <a:solidFill>
                  <a:srgbClr val="FFCCCC"/>
                </a:solidFill>
                <a:latin typeface="Gabriola" panose="04040605051002020D02" pitchFamily="82" charset="0"/>
                <a:cs typeface="Aldhabi" panose="01000000000000000000" pitchFamily="2" charset="-78"/>
              </a:rPr>
              <a:t>T—T</a:t>
            </a:r>
            <a:r>
              <a:rPr lang="en-US" sz="6600" b="1" dirty="0">
                <a:solidFill>
                  <a:schemeClr val="bg1"/>
                </a:solidFill>
                <a:latin typeface="Gabriola" panose="04040605051002020D02" pitchFamily="82" charset="0"/>
                <a:cs typeface="Aldhabi" panose="01000000000000000000" pitchFamily="2" charset="-78"/>
              </a:rPr>
              <a:t>OTALLY SURRENDERED TO GOD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438400"/>
            <a:ext cx="8229600" cy="2209800"/>
          </a:xfrm>
        </p:spPr>
        <p:txBody>
          <a:bodyPr>
            <a:normAutofit/>
          </a:bodyPr>
          <a:lstStyle/>
          <a:p>
            <a:pPr>
              <a:buClr>
                <a:srgbClr val="FFCCCC"/>
              </a:buClr>
            </a:pPr>
            <a:r>
              <a:rPr lang="en-US" sz="6000" b="1" dirty="0">
                <a:solidFill>
                  <a:schemeClr val="bg1"/>
                </a:solidFill>
                <a:latin typeface="Gabriola" panose="04040605051002020D02" pitchFamily="82" charset="0"/>
                <a:cs typeface="Aldhabi" panose="01000000000000000000" pitchFamily="2" charset="-78"/>
              </a:rPr>
              <a:t>“I AM THE LORD’S SERVANT”   (LUKE 1:38)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0" y="304800"/>
            <a:ext cx="6553200" cy="1066800"/>
          </a:xfrm>
        </p:spPr>
        <p:txBody>
          <a:bodyPr>
            <a:noAutofit/>
          </a:bodyPr>
          <a:lstStyle/>
          <a:p>
            <a:pPr algn="ctr"/>
            <a:r>
              <a:rPr lang="en-US" sz="8800" b="1" dirty="0">
                <a:solidFill>
                  <a:srgbClr val="FFCCCC"/>
                </a:solidFill>
                <a:latin typeface="Gabriola" panose="04040605051002020D02" pitchFamily="82" charset="0"/>
                <a:cs typeface="Aldhabi" panose="01000000000000000000" pitchFamily="2" charset="-78"/>
              </a:rPr>
              <a:t>MOTHERS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7473" y="1524000"/>
            <a:ext cx="8229600" cy="5105400"/>
          </a:xfrm>
        </p:spPr>
        <p:txBody>
          <a:bodyPr>
            <a:noAutofit/>
          </a:bodyPr>
          <a:lstStyle/>
          <a:p>
            <a:pPr>
              <a:buClr>
                <a:srgbClr val="FFCCCC"/>
              </a:buClr>
            </a:pPr>
            <a:r>
              <a:rPr lang="en-US" sz="4000" b="1" dirty="0">
                <a:solidFill>
                  <a:schemeClr val="bg1"/>
                </a:solidFill>
                <a:latin typeface="Gabriola" panose="04040605051002020D02" pitchFamily="82" charset="0"/>
                <a:cs typeface="Aparajita" pitchFamily="34" charset="0"/>
              </a:rPr>
              <a:t>M—M</a:t>
            </a:r>
            <a:r>
              <a:rPr lang="en-US" sz="4000" b="1" dirty="0">
                <a:solidFill>
                  <a:srgbClr val="FFCCCC"/>
                </a:solidFill>
                <a:latin typeface="Gabriola" panose="04040605051002020D02" pitchFamily="82" charset="0"/>
                <a:cs typeface="Aparajita" pitchFamily="34" charset="0"/>
              </a:rPr>
              <a:t>OTIVATED BY LOVE.</a:t>
            </a:r>
          </a:p>
          <a:p>
            <a:pPr>
              <a:buClr>
                <a:srgbClr val="FFCCCC"/>
              </a:buClr>
            </a:pPr>
            <a:r>
              <a:rPr lang="en-US" sz="4000" b="1" dirty="0">
                <a:solidFill>
                  <a:schemeClr val="bg1"/>
                </a:solidFill>
                <a:latin typeface="Gabriola" panose="04040605051002020D02" pitchFamily="82" charset="0"/>
                <a:cs typeface="Aparajita" pitchFamily="34" charset="0"/>
              </a:rPr>
              <a:t>O—O</a:t>
            </a:r>
            <a:r>
              <a:rPr lang="en-US" sz="4000" b="1" dirty="0">
                <a:solidFill>
                  <a:srgbClr val="FFCCCC"/>
                </a:solidFill>
                <a:latin typeface="Gabriola" panose="04040605051002020D02" pitchFamily="82" charset="0"/>
                <a:cs typeface="Aparajita" pitchFamily="34" charset="0"/>
              </a:rPr>
              <a:t>NE MAN KIND OF WOMAN.</a:t>
            </a:r>
          </a:p>
          <a:p>
            <a:pPr>
              <a:buClr>
                <a:srgbClr val="FFCCCC"/>
              </a:buClr>
            </a:pPr>
            <a:r>
              <a:rPr lang="en-US" sz="4000" b="1" dirty="0">
                <a:solidFill>
                  <a:schemeClr val="bg1"/>
                </a:solidFill>
                <a:latin typeface="Gabriola" panose="04040605051002020D02" pitchFamily="82" charset="0"/>
                <a:cs typeface="Aparajita" pitchFamily="34" charset="0"/>
              </a:rPr>
              <a:t>T—T</a:t>
            </a:r>
            <a:r>
              <a:rPr lang="en-US" sz="4000" b="1" dirty="0">
                <a:solidFill>
                  <a:srgbClr val="FFCCCC"/>
                </a:solidFill>
                <a:latin typeface="Gabriola" panose="04040605051002020D02" pitchFamily="82" charset="0"/>
                <a:cs typeface="Aparajita" pitchFamily="34" charset="0"/>
              </a:rPr>
              <a:t>OTALLY SURRENDERED TO GOD.</a:t>
            </a:r>
          </a:p>
          <a:p>
            <a:pPr>
              <a:buClr>
                <a:srgbClr val="FFCCCC"/>
              </a:buClr>
            </a:pPr>
            <a:r>
              <a:rPr lang="en-US" sz="4000" b="1" dirty="0">
                <a:solidFill>
                  <a:schemeClr val="bg1"/>
                </a:solidFill>
                <a:latin typeface="Gabriola" panose="04040605051002020D02" pitchFamily="82" charset="0"/>
                <a:cs typeface="Aparajita" pitchFamily="34" charset="0"/>
              </a:rPr>
              <a:t>H—H</a:t>
            </a:r>
            <a:r>
              <a:rPr lang="en-US" sz="4000" b="1" dirty="0">
                <a:solidFill>
                  <a:srgbClr val="FFCCCC"/>
                </a:solidFill>
                <a:latin typeface="Gabriola" panose="04040605051002020D02" pitchFamily="82" charset="0"/>
                <a:cs typeface="Aparajita" pitchFamily="34" charset="0"/>
              </a:rPr>
              <a:t>ABITUALLLY IN THE WORD.</a:t>
            </a:r>
          </a:p>
          <a:p>
            <a:pPr>
              <a:buClr>
                <a:srgbClr val="FFCCCC"/>
              </a:buClr>
            </a:pPr>
            <a:r>
              <a:rPr lang="en-US" sz="4000" b="1" dirty="0">
                <a:solidFill>
                  <a:schemeClr val="bg1"/>
                </a:solidFill>
                <a:latin typeface="Gabriola" panose="04040605051002020D02" pitchFamily="82" charset="0"/>
                <a:cs typeface="Aparajita" pitchFamily="34" charset="0"/>
              </a:rPr>
              <a:t>E</a:t>
            </a:r>
          </a:p>
          <a:p>
            <a:pPr>
              <a:buClr>
                <a:srgbClr val="FFCCCC"/>
              </a:buClr>
            </a:pPr>
            <a:r>
              <a:rPr lang="en-US" sz="4000" b="1" dirty="0">
                <a:solidFill>
                  <a:schemeClr val="bg1"/>
                </a:solidFill>
                <a:latin typeface="Gabriola" panose="04040605051002020D02" pitchFamily="82" charset="0"/>
                <a:cs typeface="Aparajita" pitchFamily="34" charset="0"/>
              </a:rPr>
              <a:t>R</a:t>
            </a:r>
          </a:p>
          <a:p>
            <a:pPr>
              <a:buClr>
                <a:srgbClr val="FFCCCC"/>
              </a:buClr>
            </a:pPr>
            <a:r>
              <a:rPr lang="en-US" sz="4000" b="1" dirty="0">
                <a:solidFill>
                  <a:schemeClr val="bg1"/>
                </a:solidFill>
                <a:latin typeface="Gabriola" panose="04040605051002020D02" pitchFamily="82" charset="0"/>
                <a:cs typeface="Aparajita" pitchFamily="34" charset="0"/>
              </a:rPr>
              <a:t>S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81000"/>
            <a:ext cx="8382000" cy="1828800"/>
          </a:xfrm>
        </p:spPr>
        <p:txBody>
          <a:bodyPr>
            <a:noAutofit/>
          </a:bodyPr>
          <a:lstStyle/>
          <a:p>
            <a:pPr algn="r"/>
            <a:r>
              <a:rPr lang="en-US" sz="6600" b="1" dirty="0">
                <a:solidFill>
                  <a:schemeClr val="bg1"/>
                </a:solidFill>
                <a:latin typeface="Gabriola" panose="04040605051002020D02" pitchFamily="82" charset="0"/>
                <a:cs typeface="Aldhabi" panose="01000000000000000000" pitchFamily="2" charset="-78"/>
              </a:rPr>
              <a:t>H—H</a:t>
            </a:r>
            <a:r>
              <a:rPr lang="en-US" sz="6600" b="1" dirty="0">
                <a:solidFill>
                  <a:srgbClr val="FFCCCC"/>
                </a:solidFill>
                <a:latin typeface="Gabriola" panose="04040605051002020D02" pitchFamily="82" charset="0"/>
                <a:cs typeface="Aldhabi" panose="01000000000000000000" pitchFamily="2" charset="-78"/>
              </a:rPr>
              <a:t>ABITUALLY</a:t>
            </a:r>
            <a:br>
              <a:rPr lang="en-US" sz="6600" b="1" dirty="0">
                <a:solidFill>
                  <a:srgbClr val="FFCCCC"/>
                </a:solidFill>
                <a:latin typeface="Gabriola" panose="04040605051002020D02" pitchFamily="82" charset="0"/>
                <a:cs typeface="Aldhabi" panose="01000000000000000000" pitchFamily="2" charset="-78"/>
              </a:rPr>
            </a:br>
            <a:r>
              <a:rPr lang="en-US" sz="6600" b="1" dirty="0">
                <a:solidFill>
                  <a:srgbClr val="FFCCCC"/>
                </a:solidFill>
                <a:latin typeface="Gabriola" panose="04040605051002020D02" pitchFamily="82" charset="0"/>
                <a:cs typeface="Aldhabi" panose="01000000000000000000" pitchFamily="2" charset="-78"/>
              </a:rPr>
              <a:t>IN THE WORD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26151"/>
            <a:ext cx="8386618" cy="2788920"/>
          </a:xfrm>
        </p:spPr>
        <p:txBody>
          <a:bodyPr>
            <a:normAutofit/>
          </a:bodyPr>
          <a:lstStyle/>
          <a:p>
            <a:pPr>
              <a:buClr>
                <a:srgbClr val="FFCCCC"/>
              </a:buClr>
            </a:pPr>
            <a:r>
              <a:rPr lang="en-US" sz="4400" b="1" dirty="0">
                <a:solidFill>
                  <a:schemeClr val="bg1"/>
                </a:solidFill>
                <a:latin typeface="Gabriola" panose="04040605051002020D02" pitchFamily="82" charset="0"/>
                <a:cs typeface="Aparajita" pitchFamily="34" charset="0"/>
              </a:rPr>
              <a:t>LUKE 1:46-55---MARY’S “MAGNIFICAT” CONTAINS 26 O.T. REFERENCES OR ALLUSIONS !!!!!!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304800"/>
            <a:ext cx="8229600" cy="1066800"/>
          </a:xfrm>
        </p:spPr>
        <p:txBody>
          <a:bodyPr>
            <a:noAutofit/>
          </a:bodyPr>
          <a:lstStyle/>
          <a:p>
            <a:pPr algn="ctr"/>
            <a:r>
              <a:rPr lang="en-US" sz="8800" b="1" dirty="0">
                <a:solidFill>
                  <a:srgbClr val="FFCCCC"/>
                </a:solidFill>
                <a:latin typeface="Gabriola" panose="04040605051002020D02" pitchFamily="82" charset="0"/>
                <a:cs typeface="Aldhabi" panose="01000000000000000000" pitchFamily="2" charset="-78"/>
              </a:rPr>
              <a:t>MOTHERS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1447800"/>
            <a:ext cx="8229600" cy="5105400"/>
          </a:xfrm>
        </p:spPr>
        <p:txBody>
          <a:bodyPr>
            <a:noAutofit/>
          </a:bodyPr>
          <a:lstStyle/>
          <a:p>
            <a:pPr>
              <a:buClr>
                <a:srgbClr val="FFCCCC"/>
              </a:buClr>
            </a:pPr>
            <a:r>
              <a:rPr lang="en-US" sz="4000" b="1" dirty="0">
                <a:solidFill>
                  <a:schemeClr val="bg1"/>
                </a:solidFill>
                <a:latin typeface="Gabriola" panose="04040605051002020D02" pitchFamily="82" charset="0"/>
                <a:cs typeface="Aparajita" pitchFamily="34" charset="0"/>
              </a:rPr>
              <a:t>M—M</a:t>
            </a:r>
            <a:r>
              <a:rPr lang="en-US" sz="4000" b="1" dirty="0">
                <a:solidFill>
                  <a:srgbClr val="FFCCCC"/>
                </a:solidFill>
                <a:latin typeface="Gabriola" panose="04040605051002020D02" pitchFamily="82" charset="0"/>
                <a:cs typeface="Aparajita" pitchFamily="34" charset="0"/>
              </a:rPr>
              <a:t>OTIVATED BY LOVE.</a:t>
            </a:r>
          </a:p>
          <a:p>
            <a:pPr>
              <a:buClr>
                <a:srgbClr val="FFCCCC"/>
              </a:buClr>
            </a:pPr>
            <a:r>
              <a:rPr lang="en-US" sz="4000" b="1" dirty="0">
                <a:solidFill>
                  <a:schemeClr val="bg1"/>
                </a:solidFill>
                <a:latin typeface="Gabriola" panose="04040605051002020D02" pitchFamily="82" charset="0"/>
                <a:cs typeface="Aparajita" pitchFamily="34" charset="0"/>
              </a:rPr>
              <a:t>O—O</a:t>
            </a:r>
            <a:r>
              <a:rPr lang="en-US" sz="4000" b="1" dirty="0">
                <a:solidFill>
                  <a:srgbClr val="FFCCCC"/>
                </a:solidFill>
                <a:latin typeface="Gabriola" panose="04040605051002020D02" pitchFamily="82" charset="0"/>
                <a:cs typeface="Aparajita" pitchFamily="34" charset="0"/>
              </a:rPr>
              <a:t>NE MAN KIND OF WOMAN.</a:t>
            </a:r>
          </a:p>
          <a:p>
            <a:pPr>
              <a:buClr>
                <a:srgbClr val="FFCCCC"/>
              </a:buClr>
            </a:pPr>
            <a:r>
              <a:rPr lang="en-US" sz="4000" b="1" dirty="0">
                <a:solidFill>
                  <a:schemeClr val="bg1"/>
                </a:solidFill>
                <a:latin typeface="Gabriola" panose="04040605051002020D02" pitchFamily="82" charset="0"/>
                <a:cs typeface="Aparajita" pitchFamily="34" charset="0"/>
              </a:rPr>
              <a:t>T—T</a:t>
            </a:r>
            <a:r>
              <a:rPr lang="en-US" sz="4000" b="1" dirty="0">
                <a:solidFill>
                  <a:srgbClr val="FFCCCC"/>
                </a:solidFill>
                <a:latin typeface="Gabriola" panose="04040605051002020D02" pitchFamily="82" charset="0"/>
                <a:cs typeface="Aparajita" pitchFamily="34" charset="0"/>
              </a:rPr>
              <a:t>OTALLY SURRENDERED TO GOD.</a:t>
            </a:r>
          </a:p>
          <a:p>
            <a:pPr>
              <a:buClr>
                <a:srgbClr val="FFCCCC"/>
              </a:buClr>
            </a:pPr>
            <a:r>
              <a:rPr lang="en-US" sz="4000" b="1" dirty="0">
                <a:solidFill>
                  <a:schemeClr val="bg1"/>
                </a:solidFill>
                <a:latin typeface="Gabriola" panose="04040605051002020D02" pitchFamily="82" charset="0"/>
                <a:cs typeface="Aparajita" pitchFamily="34" charset="0"/>
              </a:rPr>
              <a:t>H—H</a:t>
            </a:r>
            <a:r>
              <a:rPr lang="en-US" sz="4000" b="1" dirty="0">
                <a:solidFill>
                  <a:srgbClr val="FFCCCC"/>
                </a:solidFill>
                <a:latin typeface="Gabriola" panose="04040605051002020D02" pitchFamily="82" charset="0"/>
                <a:cs typeface="Aparajita" pitchFamily="34" charset="0"/>
              </a:rPr>
              <a:t>ABITUALLLY IN THE WORD.</a:t>
            </a:r>
          </a:p>
          <a:p>
            <a:pPr>
              <a:buClr>
                <a:srgbClr val="FFCCCC"/>
              </a:buClr>
            </a:pPr>
            <a:r>
              <a:rPr lang="en-US" sz="4000" b="1" dirty="0">
                <a:solidFill>
                  <a:schemeClr val="bg1"/>
                </a:solidFill>
                <a:latin typeface="Gabriola" panose="04040605051002020D02" pitchFamily="82" charset="0"/>
                <a:cs typeface="Aparajita" pitchFamily="34" charset="0"/>
              </a:rPr>
              <a:t>E---E</a:t>
            </a:r>
            <a:r>
              <a:rPr lang="en-US" sz="4000" b="1" dirty="0">
                <a:solidFill>
                  <a:srgbClr val="FFCCCC"/>
                </a:solidFill>
                <a:latin typeface="Gabriola" panose="04040605051002020D02" pitchFamily="82" charset="0"/>
                <a:cs typeface="Aparajita" pitchFamily="34" charset="0"/>
              </a:rPr>
              <a:t>QUAL TO THE TASK.</a:t>
            </a:r>
          </a:p>
          <a:p>
            <a:pPr>
              <a:buClr>
                <a:srgbClr val="FFCCCC"/>
              </a:buClr>
            </a:pPr>
            <a:r>
              <a:rPr lang="en-US" sz="4000" b="1" dirty="0">
                <a:solidFill>
                  <a:schemeClr val="bg1"/>
                </a:solidFill>
                <a:latin typeface="Gabriola" panose="04040605051002020D02" pitchFamily="82" charset="0"/>
                <a:cs typeface="Aparajita" pitchFamily="34" charset="0"/>
              </a:rPr>
              <a:t>R</a:t>
            </a:r>
          </a:p>
          <a:p>
            <a:pPr>
              <a:buClr>
                <a:srgbClr val="FFCCCC"/>
              </a:buClr>
            </a:pPr>
            <a:r>
              <a:rPr lang="en-US" sz="4000" b="1" dirty="0">
                <a:solidFill>
                  <a:schemeClr val="bg1"/>
                </a:solidFill>
                <a:latin typeface="Gabriola" panose="04040605051002020D02" pitchFamily="82" charset="0"/>
                <a:cs typeface="Aparajita" pitchFamily="34" charset="0"/>
              </a:rPr>
              <a:t>S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0400" y="228600"/>
            <a:ext cx="5562600" cy="1981200"/>
          </a:xfrm>
        </p:spPr>
        <p:txBody>
          <a:bodyPr>
            <a:noAutofit/>
          </a:bodyPr>
          <a:lstStyle/>
          <a:p>
            <a:pPr algn="r"/>
            <a:r>
              <a:rPr lang="en-US" sz="6600" b="1" dirty="0">
                <a:solidFill>
                  <a:schemeClr val="bg1"/>
                </a:solidFill>
                <a:latin typeface="Gabriola" panose="04040605051002020D02" pitchFamily="82" charset="0"/>
                <a:cs typeface="Aldhabi" panose="01000000000000000000" pitchFamily="2" charset="-78"/>
              </a:rPr>
              <a:t>E—E</a:t>
            </a:r>
            <a:r>
              <a:rPr lang="en-US" sz="6600" b="1" dirty="0">
                <a:solidFill>
                  <a:srgbClr val="FFCCCC"/>
                </a:solidFill>
                <a:latin typeface="Gabriola" panose="04040605051002020D02" pitchFamily="82" charset="0"/>
                <a:cs typeface="Aldhabi" panose="01000000000000000000" pitchFamily="2" charset="-78"/>
              </a:rPr>
              <a:t>QUAL </a:t>
            </a:r>
            <a:br>
              <a:rPr lang="en-US" sz="6600" b="1" dirty="0">
                <a:solidFill>
                  <a:srgbClr val="FFCCCC"/>
                </a:solidFill>
                <a:latin typeface="Gabriola" panose="04040605051002020D02" pitchFamily="82" charset="0"/>
                <a:cs typeface="Aldhabi" panose="01000000000000000000" pitchFamily="2" charset="-78"/>
              </a:rPr>
            </a:br>
            <a:r>
              <a:rPr lang="en-US" sz="6600" b="1" dirty="0">
                <a:solidFill>
                  <a:srgbClr val="FFCCCC"/>
                </a:solidFill>
                <a:latin typeface="Gabriola" panose="04040605051002020D02" pitchFamily="82" charset="0"/>
                <a:cs typeface="Aldhabi" panose="01000000000000000000" pitchFamily="2" charset="-78"/>
              </a:rPr>
              <a:t>TO THE TASK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14600"/>
            <a:ext cx="8229600" cy="2286000"/>
          </a:xfrm>
        </p:spPr>
        <p:txBody>
          <a:bodyPr>
            <a:normAutofit/>
          </a:bodyPr>
          <a:lstStyle/>
          <a:p>
            <a:pPr>
              <a:buClr>
                <a:srgbClr val="FFCCCC"/>
              </a:buClr>
            </a:pPr>
            <a:r>
              <a:rPr lang="en-US" sz="6600" b="1" dirty="0">
                <a:solidFill>
                  <a:schemeClr val="bg1"/>
                </a:solidFill>
                <a:latin typeface="Gabriola" panose="04040605051002020D02" pitchFamily="82" charset="0"/>
                <a:cs typeface="Aparajita" pitchFamily="34" charset="0"/>
              </a:rPr>
              <a:t>“MAY IT BE TO ME AS YOU HAVE SAID.”        (LUKE 1:38)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304800"/>
            <a:ext cx="7010400" cy="1066800"/>
          </a:xfrm>
        </p:spPr>
        <p:txBody>
          <a:bodyPr>
            <a:noAutofit/>
          </a:bodyPr>
          <a:lstStyle/>
          <a:p>
            <a:pPr algn="ctr"/>
            <a:r>
              <a:rPr lang="en-US" sz="8800" b="1" dirty="0" smtClean="0">
                <a:solidFill>
                  <a:srgbClr val="FFCCCC"/>
                </a:solidFill>
                <a:latin typeface="Gabriola" panose="04040605051002020D02" pitchFamily="82" charset="0"/>
                <a:cs typeface="Aldhabi" panose="01000000000000000000" pitchFamily="2" charset="-78"/>
              </a:rPr>
              <a:t>MOTHERS</a:t>
            </a:r>
            <a:endParaRPr lang="en-US" sz="8800" b="1" dirty="0">
              <a:solidFill>
                <a:srgbClr val="FFCCCC"/>
              </a:solidFill>
              <a:latin typeface="Gabriola" panose="04040605051002020D02" pitchFamily="82" charset="0"/>
              <a:cs typeface="Aldhabi" panose="010000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1371600"/>
            <a:ext cx="8229600" cy="5105400"/>
          </a:xfrm>
        </p:spPr>
        <p:txBody>
          <a:bodyPr>
            <a:noAutofit/>
          </a:bodyPr>
          <a:lstStyle/>
          <a:p>
            <a:pPr>
              <a:buClr>
                <a:srgbClr val="FFCCCC"/>
              </a:buClr>
            </a:pPr>
            <a:r>
              <a:rPr lang="en-US" sz="4000" b="1" dirty="0">
                <a:solidFill>
                  <a:schemeClr val="bg1"/>
                </a:solidFill>
                <a:latin typeface="Gabriola" panose="04040605051002020D02" pitchFamily="82" charset="0"/>
                <a:cs typeface="Aparajita" pitchFamily="34" charset="0"/>
              </a:rPr>
              <a:t>M—M</a:t>
            </a:r>
            <a:r>
              <a:rPr lang="en-US" sz="4000" b="1" dirty="0">
                <a:solidFill>
                  <a:srgbClr val="FFCCCC"/>
                </a:solidFill>
                <a:latin typeface="Gabriola" panose="04040605051002020D02" pitchFamily="82" charset="0"/>
                <a:cs typeface="Aparajita" pitchFamily="34" charset="0"/>
              </a:rPr>
              <a:t>OTIVATED BY LOVE.</a:t>
            </a:r>
          </a:p>
          <a:p>
            <a:pPr>
              <a:buClr>
                <a:srgbClr val="FFCCCC"/>
              </a:buClr>
            </a:pPr>
            <a:r>
              <a:rPr lang="en-US" sz="4000" b="1" dirty="0">
                <a:solidFill>
                  <a:schemeClr val="bg1"/>
                </a:solidFill>
                <a:latin typeface="Gabriola" panose="04040605051002020D02" pitchFamily="82" charset="0"/>
                <a:cs typeface="Aparajita" pitchFamily="34" charset="0"/>
              </a:rPr>
              <a:t>O—O</a:t>
            </a:r>
            <a:r>
              <a:rPr lang="en-US" sz="4000" b="1" dirty="0">
                <a:solidFill>
                  <a:srgbClr val="FFCCCC"/>
                </a:solidFill>
                <a:latin typeface="Gabriola" panose="04040605051002020D02" pitchFamily="82" charset="0"/>
                <a:cs typeface="Aparajita" pitchFamily="34" charset="0"/>
              </a:rPr>
              <a:t>NE MAN KIND OF WOMAN.</a:t>
            </a:r>
          </a:p>
          <a:p>
            <a:pPr>
              <a:buClr>
                <a:srgbClr val="FFCCCC"/>
              </a:buClr>
            </a:pPr>
            <a:r>
              <a:rPr lang="en-US" sz="4000" b="1" dirty="0">
                <a:solidFill>
                  <a:schemeClr val="bg1"/>
                </a:solidFill>
                <a:latin typeface="Gabriola" panose="04040605051002020D02" pitchFamily="82" charset="0"/>
                <a:cs typeface="Aparajita" pitchFamily="34" charset="0"/>
              </a:rPr>
              <a:t>T—T</a:t>
            </a:r>
            <a:r>
              <a:rPr lang="en-US" sz="4000" b="1" dirty="0">
                <a:solidFill>
                  <a:srgbClr val="FFCCCC"/>
                </a:solidFill>
                <a:latin typeface="Gabriola" panose="04040605051002020D02" pitchFamily="82" charset="0"/>
                <a:cs typeface="Aparajita" pitchFamily="34" charset="0"/>
              </a:rPr>
              <a:t>OTALLY SURRENDERED TO GOD.</a:t>
            </a:r>
          </a:p>
          <a:p>
            <a:pPr>
              <a:buClr>
                <a:srgbClr val="FFCCCC"/>
              </a:buClr>
            </a:pPr>
            <a:r>
              <a:rPr lang="en-US" sz="4000" b="1" dirty="0">
                <a:solidFill>
                  <a:schemeClr val="bg1"/>
                </a:solidFill>
                <a:latin typeface="Gabriola" panose="04040605051002020D02" pitchFamily="82" charset="0"/>
                <a:cs typeface="Aparajita" pitchFamily="34" charset="0"/>
              </a:rPr>
              <a:t>H—H</a:t>
            </a:r>
            <a:r>
              <a:rPr lang="en-US" sz="4000" b="1" dirty="0">
                <a:solidFill>
                  <a:srgbClr val="FFCCCC"/>
                </a:solidFill>
                <a:latin typeface="Gabriola" panose="04040605051002020D02" pitchFamily="82" charset="0"/>
                <a:cs typeface="Aparajita" pitchFamily="34" charset="0"/>
              </a:rPr>
              <a:t>ABITUALLLY IN THE WORD.</a:t>
            </a:r>
          </a:p>
          <a:p>
            <a:pPr>
              <a:buClr>
                <a:srgbClr val="FFCCCC"/>
              </a:buClr>
            </a:pPr>
            <a:r>
              <a:rPr lang="en-US" sz="4000" b="1" dirty="0">
                <a:solidFill>
                  <a:schemeClr val="bg1"/>
                </a:solidFill>
                <a:latin typeface="Gabriola" panose="04040605051002020D02" pitchFamily="82" charset="0"/>
                <a:cs typeface="Aparajita" pitchFamily="34" charset="0"/>
              </a:rPr>
              <a:t>E---E</a:t>
            </a:r>
            <a:r>
              <a:rPr lang="en-US" sz="4000" b="1" dirty="0">
                <a:solidFill>
                  <a:srgbClr val="FFCCCC"/>
                </a:solidFill>
                <a:latin typeface="Gabriola" panose="04040605051002020D02" pitchFamily="82" charset="0"/>
                <a:cs typeface="Aparajita" pitchFamily="34" charset="0"/>
              </a:rPr>
              <a:t>QUAL TO THE TASK.</a:t>
            </a:r>
          </a:p>
          <a:p>
            <a:pPr>
              <a:buClr>
                <a:srgbClr val="FFCCCC"/>
              </a:buClr>
            </a:pPr>
            <a:r>
              <a:rPr lang="en-US" sz="4000" b="1" dirty="0">
                <a:solidFill>
                  <a:schemeClr val="bg1"/>
                </a:solidFill>
                <a:latin typeface="Gabriola" panose="04040605051002020D02" pitchFamily="82" charset="0"/>
                <a:cs typeface="Aparajita" pitchFamily="34" charset="0"/>
              </a:rPr>
              <a:t>R—R</a:t>
            </a:r>
            <a:r>
              <a:rPr lang="en-US" sz="4000" b="1" dirty="0">
                <a:solidFill>
                  <a:srgbClr val="FFCCCC"/>
                </a:solidFill>
                <a:latin typeface="Gabriola" panose="04040605051002020D02" pitchFamily="82" charset="0"/>
                <a:cs typeface="Aparajita" pitchFamily="34" charset="0"/>
              </a:rPr>
              <a:t>ESTING IN THE LORD.</a:t>
            </a:r>
          </a:p>
          <a:p>
            <a:pPr>
              <a:buClr>
                <a:srgbClr val="FFCCCC"/>
              </a:buClr>
            </a:pPr>
            <a:r>
              <a:rPr lang="en-US" sz="4000" b="1" dirty="0">
                <a:solidFill>
                  <a:schemeClr val="bg1"/>
                </a:solidFill>
                <a:latin typeface="Gabriola" panose="04040605051002020D02" pitchFamily="82" charset="0"/>
                <a:cs typeface="Aparajita" pitchFamily="34" charset="0"/>
              </a:rPr>
              <a:t>S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2057400"/>
          </a:xfrm>
        </p:spPr>
        <p:txBody>
          <a:bodyPr>
            <a:noAutofit/>
          </a:bodyPr>
          <a:lstStyle/>
          <a:p>
            <a:pPr algn="r"/>
            <a:r>
              <a:rPr lang="en-US" sz="6600" b="1" dirty="0">
                <a:solidFill>
                  <a:schemeClr val="bg1"/>
                </a:solidFill>
                <a:latin typeface="Gabriola" panose="04040605051002020D02" pitchFamily="82" charset="0"/>
                <a:cs typeface="Aldhabi" panose="01000000000000000000" pitchFamily="2" charset="-78"/>
              </a:rPr>
              <a:t>R—R</a:t>
            </a:r>
            <a:r>
              <a:rPr lang="en-US" sz="6600" b="1" dirty="0">
                <a:solidFill>
                  <a:srgbClr val="FFCCCC"/>
                </a:solidFill>
                <a:latin typeface="Gabriola" panose="04040605051002020D02" pitchFamily="82" charset="0"/>
                <a:cs typeface="Aldhabi" panose="01000000000000000000" pitchFamily="2" charset="-78"/>
              </a:rPr>
              <a:t>ESTING</a:t>
            </a:r>
            <a:br>
              <a:rPr lang="en-US" sz="6600" b="1" dirty="0">
                <a:solidFill>
                  <a:srgbClr val="FFCCCC"/>
                </a:solidFill>
                <a:latin typeface="Gabriola" panose="04040605051002020D02" pitchFamily="82" charset="0"/>
                <a:cs typeface="Aldhabi" panose="01000000000000000000" pitchFamily="2" charset="-78"/>
              </a:rPr>
            </a:br>
            <a:r>
              <a:rPr lang="en-US" sz="6600" b="1" dirty="0">
                <a:solidFill>
                  <a:srgbClr val="FFCCCC"/>
                </a:solidFill>
                <a:latin typeface="Gabriola" panose="04040605051002020D02" pitchFamily="82" charset="0"/>
                <a:cs typeface="Aldhabi" panose="01000000000000000000" pitchFamily="2" charset="-78"/>
              </a:rPr>
              <a:t>IN THE LORD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514600"/>
            <a:ext cx="8229600" cy="2438400"/>
          </a:xfrm>
        </p:spPr>
        <p:txBody>
          <a:bodyPr>
            <a:normAutofit/>
          </a:bodyPr>
          <a:lstStyle/>
          <a:p>
            <a:pPr>
              <a:buClr>
                <a:srgbClr val="FFCCCC"/>
              </a:buClr>
            </a:pPr>
            <a:r>
              <a:rPr lang="en-US" sz="4400" b="1" dirty="0">
                <a:solidFill>
                  <a:schemeClr val="bg1"/>
                </a:solidFill>
                <a:latin typeface="Gabriola" panose="04040605051002020D02" pitchFamily="82" charset="0"/>
                <a:cs typeface="Aparajita" pitchFamily="34" charset="0"/>
              </a:rPr>
              <a:t>“BUT MARY TREASURED UP ALL THESE THINGS AND PONDERED THEM IN HER HEART.”    (LUKE 2:19)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2600" y="304800"/>
            <a:ext cx="8229600" cy="1066800"/>
          </a:xfrm>
        </p:spPr>
        <p:txBody>
          <a:bodyPr>
            <a:noAutofit/>
          </a:bodyPr>
          <a:lstStyle/>
          <a:p>
            <a:pPr algn="ctr"/>
            <a:r>
              <a:rPr lang="en-US" sz="8800" b="1" dirty="0">
                <a:solidFill>
                  <a:srgbClr val="FFCCCC"/>
                </a:solidFill>
                <a:latin typeface="Gabriola" panose="04040605051002020D02" pitchFamily="82" charset="0"/>
                <a:cs typeface="Aldhabi" panose="01000000000000000000" pitchFamily="2" charset="-78"/>
              </a:rPr>
              <a:t>MOTHERS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1371600"/>
            <a:ext cx="8229600" cy="5105400"/>
          </a:xfrm>
        </p:spPr>
        <p:txBody>
          <a:bodyPr>
            <a:noAutofit/>
          </a:bodyPr>
          <a:lstStyle/>
          <a:p>
            <a:pPr>
              <a:buClr>
                <a:srgbClr val="FFCCCC"/>
              </a:buClr>
            </a:pPr>
            <a:r>
              <a:rPr lang="en-US" sz="4000" b="1" dirty="0">
                <a:solidFill>
                  <a:schemeClr val="bg1"/>
                </a:solidFill>
                <a:latin typeface="Gabriola" panose="04040605051002020D02" pitchFamily="82" charset="0"/>
                <a:cs typeface="Aparajita" pitchFamily="34" charset="0"/>
              </a:rPr>
              <a:t>M—M</a:t>
            </a:r>
            <a:r>
              <a:rPr lang="en-US" sz="4000" b="1" dirty="0">
                <a:solidFill>
                  <a:srgbClr val="FFCCCC"/>
                </a:solidFill>
                <a:latin typeface="Gabriola" panose="04040605051002020D02" pitchFamily="82" charset="0"/>
                <a:cs typeface="Aparajita" pitchFamily="34" charset="0"/>
              </a:rPr>
              <a:t>OTIVATED BY LOVE.</a:t>
            </a:r>
          </a:p>
          <a:p>
            <a:pPr>
              <a:buClr>
                <a:srgbClr val="FFCCCC"/>
              </a:buClr>
            </a:pPr>
            <a:r>
              <a:rPr lang="en-US" sz="4000" b="1" dirty="0">
                <a:solidFill>
                  <a:schemeClr val="bg1"/>
                </a:solidFill>
                <a:latin typeface="Gabriola" panose="04040605051002020D02" pitchFamily="82" charset="0"/>
                <a:cs typeface="Aparajita" pitchFamily="34" charset="0"/>
              </a:rPr>
              <a:t>O—O</a:t>
            </a:r>
            <a:r>
              <a:rPr lang="en-US" sz="4000" b="1" dirty="0">
                <a:solidFill>
                  <a:srgbClr val="FFCCCC"/>
                </a:solidFill>
                <a:latin typeface="Gabriola" panose="04040605051002020D02" pitchFamily="82" charset="0"/>
                <a:cs typeface="Aparajita" pitchFamily="34" charset="0"/>
              </a:rPr>
              <a:t>NE MAN KIND OF WOMAN.</a:t>
            </a:r>
          </a:p>
          <a:p>
            <a:pPr>
              <a:buClr>
                <a:srgbClr val="FFCCCC"/>
              </a:buClr>
            </a:pPr>
            <a:r>
              <a:rPr lang="en-US" sz="4000" b="1" dirty="0">
                <a:solidFill>
                  <a:schemeClr val="bg1"/>
                </a:solidFill>
                <a:latin typeface="Gabriola" panose="04040605051002020D02" pitchFamily="82" charset="0"/>
                <a:cs typeface="Aparajita" pitchFamily="34" charset="0"/>
              </a:rPr>
              <a:t>T—T</a:t>
            </a:r>
            <a:r>
              <a:rPr lang="en-US" sz="4000" b="1" dirty="0">
                <a:solidFill>
                  <a:srgbClr val="FFCCCC"/>
                </a:solidFill>
                <a:latin typeface="Gabriola" panose="04040605051002020D02" pitchFamily="82" charset="0"/>
                <a:cs typeface="Aparajita" pitchFamily="34" charset="0"/>
              </a:rPr>
              <a:t>OTALLY SURRENDERED TO GOD.</a:t>
            </a:r>
          </a:p>
          <a:p>
            <a:pPr>
              <a:buClr>
                <a:srgbClr val="FFCCCC"/>
              </a:buClr>
            </a:pPr>
            <a:r>
              <a:rPr lang="en-US" sz="4000" b="1" dirty="0">
                <a:solidFill>
                  <a:schemeClr val="bg1"/>
                </a:solidFill>
                <a:latin typeface="Gabriola" panose="04040605051002020D02" pitchFamily="82" charset="0"/>
                <a:cs typeface="Aparajita" pitchFamily="34" charset="0"/>
              </a:rPr>
              <a:t>H—H</a:t>
            </a:r>
            <a:r>
              <a:rPr lang="en-US" sz="4000" b="1" dirty="0">
                <a:solidFill>
                  <a:srgbClr val="FFCCCC"/>
                </a:solidFill>
                <a:latin typeface="Gabriola" panose="04040605051002020D02" pitchFamily="82" charset="0"/>
                <a:cs typeface="Aparajita" pitchFamily="34" charset="0"/>
              </a:rPr>
              <a:t>ABITUALLLY IN THE WORD.</a:t>
            </a:r>
          </a:p>
          <a:p>
            <a:pPr>
              <a:buClr>
                <a:srgbClr val="FFCCCC"/>
              </a:buClr>
            </a:pPr>
            <a:r>
              <a:rPr lang="en-US" sz="4000" b="1" dirty="0">
                <a:solidFill>
                  <a:schemeClr val="bg1"/>
                </a:solidFill>
                <a:latin typeface="Gabriola" panose="04040605051002020D02" pitchFamily="82" charset="0"/>
                <a:cs typeface="Aparajita" pitchFamily="34" charset="0"/>
              </a:rPr>
              <a:t>E---E</a:t>
            </a:r>
            <a:r>
              <a:rPr lang="en-US" sz="4000" b="1" dirty="0">
                <a:solidFill>
                  <a:srgbClr val="FFCCCC"/>
                </a:solidFill>
                <a:latin typeface="Gabriola" panose="04040605051002020D02" pitchFamily="82" charset="0"/>
                <a:cs typeface="Aparajita" pitchFamily="34" charset="0"/>
              </a:rPr>
              <a:t>QUAL TO THE TASK.</a:t>
            </a:r>
          </a:p>
          <a:p>
            <a:pPr>
              <a:buClr>
                <a:srgbClr val="FFCCCC"/>
              </a:buClr>
            </a:pPr>
            <a:r>
              <a:rPr lang="en-US" sz="4000" b="1" dirty="0">
                <a:solidFill>
                  <a:schemeClr val="bg1"/>
                </a:solidFill>
                <a:latin typeface="Gabriola" panose="04040605051002020D02" pitchFamily="82" charset="0"/>
                <a:cs typeface="Aparajita" pitchFamily="34" charset="0"/>
              </a:rPr>
              <a:t>R—R</a:t>
            </a:r>
            <a:r>
              <a:rPr lang="en-US" sz="4000" b="1" dirty="0">
                <a:solidFill>
                  <a:srgbClr val="FFCCCC"/>
                </a:solidFill>
                <a:latin typeface="Gabriola" panose="04040605051002020D02" pitchFamily="82" charset="0"/>
                <a:cs typeface="Aparajita" pitchFamily="34" charset="0"/>
              </a:rPr>
              <a:t>ESTING IN THE LORD.</a:t>
            </a:r>
          </a:p>
          <a:p>
            <a:pPr>
              <a:buClr>
                <a:srgbClr val="FFCCCC"/>
              </a:buClr>
            </a:pPr>
            <a:r>
              <a:rPr lang="en-US" sz="4000" b="1" dirty="0">
                <a:solidFill>
                  <a:schemeClr val="bg1"/>
                </a:solidFill>
                <a:latin typeface="Gabriola" panose="04040605051002020D02" pitchFamily="82" charset="0"/>
                <a:cs typeface="Aparajita" pitchFamily="34" charset="0"/>
              </a:rPr>
              <a:t>S—S</a:t>
            </a:r>
            <a:r>
              <a:rPr lang="en-US" sz="4000" b="1" dirty="0">
                <a:solidFill>
                  <a:srgbClr val="FFCCCC"/>
                </a:solidFill>
                <a:latin typeface="Gabriola" panose="04040605051002020D02" pitchFamily="82" charset="0"/>
                <a:cs typeface="Aparajita" pitchFamily="34" charset="0"/>
              </a:rPr>
              <a:t>AVED BY FAITH.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4600" y="381000"/>
            <a:ext cx="6324600" cy="2362200"/>
          </a:xfrm>
        </p:spPr>
        <p:txBody>
          <a:bodyPr>
            <a:noAutofit/>
          </a:bodyPr>
          <a:lstStyle/>
          <a:p>
            <a:pPr algn="r"/>
            <a:r>
              <a:rPr lang="en-US" sz="8800" b="1" dirty="0">
                <a:solidFill>
                  <a:schemeClr val="bg1"/>
                </a:solidFill>
                <a:latin typeface="Gabriola" panose="04040605051002020D02" pitchFamily="82" charset="0"/>
                <a:cs typeface="Aldhabi" panose="01000000000000000000" pitchFamily="2" charset="-78"/>
              </a:rPr>
              <a:t>S—S</a:t>
            </a:r>
            <a:r>
              <a:rPr lang="en-US" sz="8800" b="1" dirty="0">
                <a:solidFill>
                  <a:srgbClr val="FFCCCC"/>
                </a:solidFill>
                <a:latin typeface="Gabriola" panose="04040605051002020D02" pitchFamily="82" charset="0"/>
                <a:cs typeface="Aldhabi" panose="01000000000000000000" pitchFamily="2" charset="-78"/>
              </a:rPr>
              <a:t>AVED</a:t>
            </a:r>
            <a:br>
              <a:rPr lang="en-US" sz="8800" b="1" dirty="0">
                <a:solidFill>
                  <a:srgbClr val="FFCCCC"/>
                </a:solidFill>
                <a:latin typeface="Gabriola" panose="04040605051002020D02" pitchFamily="82" charset="0"/>
                <a:cs typeface="Aldhabi" panose="01000000000000000000" pitchFamily="2" charset="-78"/>
              </a:rPr>
            </a:br>
            <a:r>
              <a:rPr lang="en-US" sz="8800" b="1" dirty="0">
                <a:solidFill>
                  <a:srgbClr val="FFCCCC"/>
                </a:solidFill>
                <a:latin typeface="Gabriola" panose="04040605051002020D02" pitchFamily="82" charset="0"/>
                <a:cs typeface="Aldhabi" panose="01000000000000000000" pitchFamily="2" charset="-78"/>
              </a:rPr>
              <a:t>BY FAITH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95600"/>
            <a:ext cx="8229600" cy="3810000"/>
          </a:xfrm>
        </p:spPr>
        <p:txBody>
          <a:bodyPr>
            <a:normAutofit/>
          </a:bodyPr>
          <a:lstStyle/>
          <a:p>
            <a:pPr>
              <a:buClr>
                <a:srgbClr val="FFCCCC"/>
              </a:buClr>
            </a:pPr>
            <a:r>
              <a:rPr lang="en-US" sz="4400" b="1" dirty="0">
                <a:solidFill>
                  <a:schemeClr val="bg1"/>
                </a:solidFill>
                <a:latin typeface="Gabriola" panose="04040605051002020D02" pitchFamily="82" charset="0"/>
                <a:cs typeface="Aparajita" pitchFamily="34" charset="0"/>
              </a:rPr>
              <a:t>“MY SOUL GLORIFIES THE LORD AND MY SPIRIT REJOICES IN GOD MY SAVIOR.”   (LUKE 1:46-47)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19400" y="533400"/>
            <a:ext cx="6096000" cy="1219200"/>
          </a:xfrm>
        </p:spPr>
        <p:txBody>
          <a:bodyPr>
            <a:noAutofit/>
          </a:bodyPr>
          <a:lstStyle/>
          <a:p>
            <a:r>
              <a:rPr lang="en-US" sz="8800" dirty="0">
                <a:solidFill>
                  <a:srgbClr val="FFCCCC"/>
                </a:solidFill>
                <a:latin typeface="Gabriola" panose="04040605051002020D02" pitchFamily="82" charset="0"/>
              </a:rPr>
              <a:t>Luke 1:26-56; 2:19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304800"/>
            <a:ext cx="6400800" cy="1066800"/>
          </a:xfrm>
        </p:spPr>
        <p:txBody>
          <a:bodyPr>
            <a:noAutofit/>
          </a:bodyPr>
          <a:lstStyle/>
          <a:p>
            <a:pPr algn="ctr"/>
            <a:r>
              <a:rPr lang="en-US" sz="8800" b="1" dirty="0">
                <a:solidFill>
                  <a:srgbClr val="FFCCCC"/>
                </a:solidFill>
                <a:latin typeface="Gabriola" panose="04040605051002020D02" pitchFamily="82" charset="0"/>
                <a:cs typeface="Aldhabi" panose="01000000000000000000" pitchFamily="2" charset="-78"/>
              </a:rPr>
              <a:t>MOTHERS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1447800"/>
            <a:ext cx="8229600" cy="5105400"/>
          </a:xfrm>
        </p:spPr>
        <p:txBody>
          <a:bodyPr>
            <a:noAutofit/>
          </a:bodyPr>
          <a:lstStyle/>
          <a:p>
            <a:pPr>
              <a:buClr>
                <a:srgbClr val="FFCCCC"/>
              </a:buClr>
            </a:pPr>
            <a:r>
              <a:rPr lang="en-US" sz="4000" b="1" dirty="0">
                <a:solidFill>
                  <a:schemeClr val="bg1"/>
                </a:solidFill>
                <a:latin typeface="Gabriola" panose="04040605051002020D02" pitchFamily="82" charset="0"/>
                <a:cs typeface="Aparajita" pitchFamily="34" charset="0"/>
              </a:rPr>
              <a:t>M—M</a:t>
            </a:r>
            <a:r>
              <a:rPr lang="en-US" sz="4000" b="1" dirty="0">
                <a:solidFill>
                  <a:srgbClr val="FFCCCC"/>
                </a:solidFill>
                <a:latin typeface="Gabriola" panose="04040605051002020D02" pitchFamily="82" charset="0"/>
                <a:cs typeface="Aparajita" pitchFamily="34" charset="0"/>
              </a:rPr>
              <a:t>OTIVATED BY LOVE.</a:t>
            </a:r>
          </a:p>
          <a:p>
            <a:pPr>
              <a:buClr>
                <a:srgbClr val="FFCCCC"/>
              </a:buClr>
            </a:pPr>
            <a:r>
              <a:rPr lang="en-US" sz="4000" b="1" dirty="0">
                <a:solidFill>
                  <a:schemeClr val="bg1"/>
                </a:solidFill>
                <a:latin typeface="Gabriola" panose="04040605051002020D02" pitchFamily="82" charset="0"/>
                <a:cs typeface="Aparajita" pitchFamily="34" charset="0"/>
              </a:rPr>
              <a:t>O—O</a:t>
            </a:r>
            <a:r>
              <a:rPr lang="en-US" sz="4000" b="1" dirty="0">
                <a:solidFill>
                  <a:srgbClr val="FFCCCC"/>
                </a:solidFill>
                <a:latin typeface="Gabriola" panose="04040605051002020D02" pitchFamily="82" charset="0"/>
                <a:cs typeface="Aparajita" pitchFamily="34" charset="0"/>
              </a:rPr>
              <a:t>NE MAN KIND OF WOMAN.</a:t>
            </a:r>
          </a:p>
          <a:p>
            <a:pPr>
              <a:buClr>
                <a:srgbClr val="FFCCCC"/>
              </a:buClr>
            </a:pPr>
            <a:r>
              <a:rPr lang="en-US" sz="4000" b="1" dirty="0">
                <a:solidFill>
                  <a:schemeClr val="bg1"/>
                </a:solidFill>
                <a:latin typeface="Gabriola" panose="04040605051002020D02" pitchFamily="82" charset="0"/>
                <a:cs typeface="Aparajita" pitchFamily="34" charset="0"/>
              </a:rPr>
              <a:t>T—T</a:t>
            </a:r>
            <a:r>
              <a:rPr lang="en-US" sz="4000" b="1" dirty="0">
                <a:solidFill>
                  <a:srgbClr val="FFCCCC"/>
                </a:solidFill>
                <a:latin typeface="Gabriola" panose="04040605051002020D02" pitchFamily="82" charset="0"/>
                <a:cs typeface="Aparajita" pitchFamily="34" charset="0"/>
              </a:rPr>
              <a:t>OTALLY SURRENDERED TO GOD.</a:t>
            </a:r>
          </a:p>
          <a:p>
            <a:pPr>
              <a:buClr>
                <a:srgbClr val="FFCCCC"/>
              </a:buClr>
            </a:pPr>
            <a:r>
              <a:rPr lang="en-US" sz="4000" b="1" dirty="0">
                <a:solidFill>
                  <a:schemeClr val="bg1"/>
                </a:solidFill>
                <a:latin typeface="Gabriola" panose="04040605051002020D02" pitchFamily="82" charset="0"/>
                <a:cs typeface="Aparajita" pitchFamily="34" charset="0"/>
              </a:rPr>
              <a:t>H—H</a:t>
            </a:r>
            <a:r>
              <a:rPr lang="en-US" sz="4000" b="1" dirty="0">
                <a:solidFill>
                  <a:srgbClr val="FFCCCC"/>
                </a:solidFill>
                <a:latin typeface="Gabriola" panose="04040605051002020D02" pitchFamily="82" charset="0"/>
                <a:cs typeface="Aparajita" pitchFamily="34" charset="0"/>
              </a:rPr>
              <a:t>ABITUALLLY IN THE WORD.</a:t>
            </a:r>
          </a:p>
          <a:p>
            <a:pPr>
              <a:buClr>
                <a:srgbClr val="FFCCCC"/>
              </a:buClr>
            </a:pPr>
            <a:r>
              <a:rPr lang="en-US" sz="4000" b="1" dirty="0">
                <a:solidFill>
                  <a:schemeClr val="bg1"/>
                </a:solidFill>
                <a:latin typeface="Gabriola" panose="04040605051002020D02" pitchFamily="82" charset="0"/>
                <a:cs typeface="Aparajita" pitchFamily="34" charset="0"/>
              </a:rPr>
              <a:t>E---E</a:t>
            </a:r>
            <a:r>
              <a:rPr lang="en-US" sz="4000" b="1" dirty="0">
                <a:solidFill>
                  <a:srgbClr val="FFCCCC"/>
                </a:solidFill>
                <a:latin typeface="Gabriola" panose="04040605051002020D02" pitchFamily="82" charset="0"/>
                <a:cs typeface="Aparajita" pitchFamily="34" charset="0"/>
              </a:rPr>
              <a:t>QUAL TO THE TASK.</a:t>
            </a:r>
          </a:p>
          <a:p>
            <a:pPr>
              <a:buClr>
                <a:srgbClr val="FFCCCC"/>
              </a:buClr>
            </a:pPr>
            <a:r>
              <a:rPr lang="en-US" sz="4000" b="1" dirty="0">
                <a:solidFill>
                  <a:schemeClr val="bg1"/>
                </a:solidFill>
                <a:latin typeface="Gabriola" panose="04040605051002020D02" pitchFamily="82" charset="0"/>
                <a:cs typeface="Aparajita" pitchFamily="34" charset="0"/>
              </a:rPr>
              <a:t>R—R</a:t>
            </a:r>
            <a:r>
              <a:rPr lang="en-US" sz="4000" b="1" dirty="0">
                <a:solidFill>
                  <a:srgbClr val="FFCCCC"/>
                </a:solidFill>
                <a:latin typeface="Gabriola" panose="04040605051002020D02" pitchFamily="82" charset="0"/>
                <a:cs typeface="Aparajita" pitchFamily="34" charset="0"/>
              </a:rPr>
              <a:t>ESTING IN THE LORD.</a:t>
            </a:r>
          </a:p>
          <a:p>
            <a:pPr>
              <a:buClr>
                <a:srgbClr val="FFCCCC"/>
              </a:buClr>
            </a:pPr>
            <a:r>
              <a:rPr lang="en-US" sz="4000" b="1" dirty="0">
                <a:solidFill>
                  <a:schemeClr val="bg1"/>
                </a:solidFill>
                <a:latin typeface="Gabriola" panose="04040605051002020D02" pitchFamily="82" charset="0"/>
                <a:cs typeface="Aparajita" pitchFamily="34" charset="0"/>
              </a:rPr>
              <a:t>S—S</a:t>
            </a:r>
            <a:r>
              <a:rPr lang="en-US" sz="4000" b="1" dirty="0">
                <a:solidFill>
                  <a:srgbClr val="FFCCCC"/>
                </a:solidFill>
                <a:latin typeface="Gabriola" panose="04040605051002020D02" pitchFamily="82" charset="0"/>
                <a:cs typeface="Aparajita" pitchFamily="34" charset="0"/>
              </a:rPr>
              <a:t>AVED BY FAITH.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0" y="304800"/>
            <a:ext cx="2286000" cy="1143000"/>
          </a:xfrm>
        </p:spPr>
        <p:txBody>
          <a:bodyPr>
            <a:noAutofit/>
          </a:bodyPr>
          <a:lstStyle/>
          <a:p>
            <a:r>
              <a:rPr lang="en-US" sz="8000" u="sng" dirty="0">
                <a:solidFill>
                  <a:schemeClr val="bg1"/>
                </a:solidFill>
                <a:latin typeface="Gabriola" panose="04040605051002020D02" pitchFamily="82" charset="0"/>
                <a:cs typeface="Aldhabi" panose="01000000000000000000" pitchFamily="2" charset="-78"/>
              </a:rPr>
              <a:t>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8610600" cy="4389120"/>
          </a:xfrm>
        </p:spPr>
        <p:txBody>
          <a:bodyPr>
            <a:normAutofit/>
          </a:bodyPr>
          <a:lstStyle/>
          <a:p>
            <a:pPr>
              <a:buClr>
                <a:srgbClr val="FFCCCC"/>
              </a:buClr>
              <a:buFont typeface="Arial" panose="020B0604020202020204" pitchFamily="34" charset="0"/>
              <a:buChar char="•"/>
            </a:pPr>
            <a:r>
              <a:rPr lang="en-US" sz="5500" b="1" dirty="0">
                <a:solidFill>
                  <a:srgbClr val="FFCCCC"/>
                </a:solidFill>
                <a:latin typeface="Gabriola" panose="04040605051002020D02" pitchFamily="82" charset="0"/>
                <a:cs typeface="Aparajita" pitchFamily="34" charset="0"/>
              </a:rPr>
              <a:t>MARY IS AN EXCELLENT EXAMPLE OF MOTHERHOOD.</a:t>
            </a:r>
          </a:p>
          <a:p>
            <a:pPr>
              <a:buClr>
                <a:srgbClr val="FFCCCC"/>
              </a:buClr>
              <a:buFont typeface="Arial" panose="020B0604020202020204" pitchFamily="34" charset="0"/>
              <a:buChar char="•"/>
            </a:pPr>
            <a:r>
              <a:rPr lang="en-US" sz="5500" b="1" dirty="0">
                <a:solidFill>
                  <a:srgbClr val="FFCCCC"/>
                </a:solidFill>
                <a:latin typeface="Gabriola" panose="04040605051002020D02" pitchFamily="82" charset="0"/>
                <a:cs typeface="Aparajita" pitchFamily="34" charset="0"/>
              </a:rPr>
              <a:t>LET ME SUGGEST </a:t>
            </a:r>
          </a:p>
          <a:p>
            <a:pPr marL="0" indent="0">
              <a:buClr>
                <a:srgbClr val="FFCCCC"/>
              </a:buClr>
              <a:buNone/>
            </a:pPr>
            <a:r>
              <a:rPr lang="en-US" sz="5500" b="1" i="1" dirty="0">
                <a:solidFill>
                  <a:schemeClr val="bg1"/>
                </a:solidFill>
                <a:latin typeface="Gabriola" panose="04040605051002020D02" pitchFamily="82" charset="0"/>
                <a:cs typeface="Aparajita" pitchFamily="34" charset="0"/>
              </a:rPr>
              <a:t>7 QUALITIES</a:t>
            </a:r>
            <a:r>
              <a:rPr lang="en-US" sz="5500" b="1" dirty="0">
                <a:solidFill>
                  <a:schemeClr val="bg1"/>
                </a:solidFill>
                <a:latin typeface="Gabriola" panose="04040605051002020D02" pitchFamily="82" charset="0"/>
                <a:cs typeface="Aparajita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381000"/>
            <a:ext cx="8534400" cy="2877312"/>
          </a:xfrm>
        </p:spPr>
        <p:txBody>
          <a:bodyPr>
            <a:noAutofit/>
          </a:bodyPr>
          <a:lstStyle/>
          <a:p>
            <a:pPr algn="ctr"/>
            <a:r>
              <a:rPr lang="en-US" sz="6600" i="1" u="sng" dirty="0">
                <a:solidFill>
                  <a:srgbClr val="FFCCCC"/>
                </a:solidFill>
                <a:latin typeface="Gabriola" panose="04040605051002020D02" pitchFamily="82" charset="0"/>
                <a:cs typeface="Aldhabi" panose="01000000000000000000" pitchFamily="2" charset="-78"/>
              </a:rPr>
              <a:t>7 QUALITIES </a:t>
            </a:r>
            <a:r>
              <a:rPr lang="en-US" sz="6600" i="1" u="sng" spc="-150" dirty="0">
                <a:solidFill>
                  <a:srgbClr val="FFCCCC"/>
                </a:solidFill>
                <a:latin typeface="Gabriola" panose="04040605051002020D02" pitchFamily="82" charset="0"/>
                <a:cs typeface="Aldhabi" panose="01000000000000000000" pitchFamily="2" charset="-78"/>
              </a:rPr>
              <a:t/>
            </a:r>
            <a:br>
              <a:rPr lang="en-US" sz="6600" i="1" u="sng" spc="-150" dirty="0">
                <a:solidFill>
                  <a:srgbClr val="FFCCCC"/>
                </a:solidFill>
                <a:latin typeface="Gabriola" panose="04040605051002020D02" pitchFamily="82" charset="0"/>
                <a:cs typeface="Aldhabi" panose="01000000000000000000" pitchFamily="2" charset="-78"/>
              </a:rPr>
            </a:br>
            <a:r>
              <a:rPr lang="en-US" sz="6600" u="sng" dirty="0">
                <a:solidFill>
                  <a:schemeClr val="bg1"/>
                </a:solidFill>
                <a:latin typeface="Gabriola" panose="04040605051002020D02" pitchFamily="82" charset="0"/>
                <a:cs typeface="Aldhabi" panose="01000000000000000000" pitchFamily="2" charset="-78"/>
              </a:rPr>
              <a:t>OF VIRTUE FOR EVERY MOTHER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505200"/>
            <a:ext cx="8610600" cy="2133600"/>
          </a:xfrm>
        </p:spPr>
        <p:txBody>
          <a:bodyPr>
            <a:normAutofit/>
          </a:bodyPr>
          <a:lstStyle/>
          <a:p>
            <a:pPr>
              <a:buClr>
                <a:srgbClr val="FFCCCC"/>
              </a:buClr>
            </a:pPr>
            <a:r>
              <a:rPr lang="en-US" sz="6000" b="1" dirty="0">
                <a:solidFill>
                  <a:srgbClr val="FFCCCC"/>
                </a:solidFill>
                <a:latin typeface="Gabriola" panose="04040605051002020D02" pitchFamily="82" charset="0"/>
              </a:rPr>
              <a:t>One for each letter of MOTHERS.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04800"/>
            <a:ext cx="6248400" cy="1066800"/>
          </a:xfrm>
        </p:spPr>
        <p:txBody>
          <a:bodyPr>
            <a:noAutofit/>
          </a:bodyPr>
          <a:lstStyle/>
          <a:p>
            <a:pPr algn="ctr"/>
            <a:r>
              <a:rPr lang="en-US" sz="8800" b="1" dirty="0">
                <a:solidFill>
                  <a:srgbClr val="FFCCCC"/>
                </a:solidFill>
                <a:latin typeface="Gabriola" panose="04040605051002020D02" pitchFamily="82" charset="0"/>
                <a:cs typeface="Aldhabi" panose="01000000000000000000" pitchFamily="2" charset="-78"/>
              </a:rPr>
              <a:t>MOTHERS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00200"/>
            <a:ext cx="8229600" cy="5105400"/>
          </a:xfrm>
        </p:spPr>
        <p:txBody>
          <a:bodyPr>
            <a:noAutofit/>
          </a:bodyPr>
          <a:lstStyle/>
          <a:p>
            <a:pPr>
              <a:buClr>
                <a:srgbClr val="FFCCCC"/>
              </a:buClr>
            </a:pPr>
            <a:r>
              <a:rPr lang="en-US" sz="4000" b="1" dirty="0">
                <a:solidFill>
                  <a:srgbClr val="FFCCCC"/>
                </a:solidFill>
                <a:latin typeface="Gabriola" panose="04040605051002020D02" pitchFamily="82" charset="0"/>
                <a:cs typeface="Aparajita" pitchFamily="34" charset="0"/>
              </a:rPr>
              <a:t>M—M</a:t>
            </a:r>
            <a:r>
              <a:rPr lang="en-US" sz="4000" b="1" dirty="0">
                <a:solidFill>
                  <a:schemeClr val="bg1"/>
                </a:solidFill>
                <a:latin typeface="Gabriola" panose="04040605051002020D02" pitchFamily="82" charset="0"/>
                <a:cs typeface="Aparajita" pitchFamily="34" charset="0"/>
              </a:rPr>
              <a:t>OTIVATED BY LOVE.</a:t>
            </a:r>
          </a:p>
          <a:p>
            <a:pPr>
              <a:buClr>
                <a:srgbClr val="FFCCCC"/>
              </a:buClr>
            </a:pPr>
            <a:r>
              <a:rPr lang="en-US" sz="4000" b="1" dirty="0">
                <a:solidFill>
                  <a:srgbClr val="FFCCCC"/>
                </a:solidFill>
                <a:latin typeface="Gabriola" panose="04040605051002020D02" pitchFamily="82" charset="0"/>
                <a:cs typeface="Aparajita" pitchFamily="34" charset="0"/>
              </a:rPr>
              <a:t>O</a:t>
            </a:r>
          </a:p>
          <a:p>
            <a:pPr>
              <a:buClr>
                <a:srgbClr val="FFCCCC"/>
              </a:buClr>
            </a:pPr>
            <a:r>
              <a:rPr lang="en-US" sz="4000" b="1" dirty="0">
                <a:solidFill>
                  <a:srgbClr val="FFCCCC"/>
                </a:solidFill>
                <a:latin typeface="Gabriola" panose="04040605051002020D02" pitchFamily="82" charset="0"/>
                <a:cs typeface="Aparajita" pitchFamily="34" charset="0"/>
              </a:rPr>
              <a:t>T</a:t>
            </a:r>
          </a:p>
          <a:p>
            <a:pPr>
              <a:buClr>
                <a:srgbClr val="FFCCCC"/>
              </a:buClr>
            </a:pPr>
            <a:r>
              <a:rPr lang="en-US" sz="4000" b="1" dirty="0">
                <a:solidFill>
                  <a:srgbClr val="FFCCCC"/>
                </a:solidFill>
                <a:latin typeface="Gabriola" panose="04040605051002020D02" pitchFamily="82" charset="0"/>
                <a:cs typeface="Aparajita" pitchFamily="34" charset="0"/>
              </a:rPr>
              <a:t>H</a:t>
            </a:r>
          </a:p>
          <a:p>
            <a:pPr>
              <a:buClr>
                <a:srgbClr val="FFCCCC"/>
              </a:buClr>
            </a:pPr>
            <a:r>
              <a:rPr lang="en-US" sz="4000" b="1" dirty="0">
                <a:solidFill>
                  <a:srgbClr val="FFCCCC"/>
                </a:solidFill>
                <a:latin typeface="Gabriola" panose="04040605051002020D02" pitchFamily="82" charset="0"/>
                <a:cs typeface="Aparajita" pitchFamily="34" charset="0"/>
              </a:rPr>
              <a:t>E</a:t>
            </a:r>
          </a:p>
          <a:p>
            <a:pPr>
              <a:buClr>
                <a:srgbClr val="FFCCCC"/>
              </a:buClr>
            </a:pPr>
            <a:r>
              <a:rPr lang="en-US" sz="4000" b="1" dirty="0">
                <a:solidFill>
                  <a:srgbClr val="FFCCCC"/>
                </a:solidFill>
                <a:latin typeface="Gabriola" panose="04040605051002020D02" pitchFamily="82" charset="0"/>
                <a:cs typeface="Aparajita" pitchFamily="34" charset="0"/>
              </a:rPr>
              <a:t>R</a:t>
            </a:r>
          </a:p>
          <a:p>
            <a:pPr>
              <a:buClr>
                <a:srgbClr val="FFCCCC"/>
              </a:buClr>
            </a:pPr>
            <a:r>
              <a:rPr lang="en-US" sz="4000" b="1" dirty="0">
                <a:solidFill>
                  <a:srgbClr val="FFCCCC"/>
                </a:solidFill>
                <a:latin typeface="Gabriola" panose="04040605051002020D02" pitchFamily="82" charset="0"/>
                <a:cs typeface="Aparajita" pitchFamily="34" charset="0"/>
              </a:rPr>
              <a:t>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67000" y="304800"/>
            <a:ext cx="5943600" cy="1905000"/>
          </a:xfrm>
        </p:spPr>
        <p:txBody>
          <a:bodyPr>
            <a:noAutofit/>
          </a:bodyPr>
          <a:lstStyle/>
          <a:p>
            <a:pPr algn="r"/>
            <a:r>
              <a:rPr lang="en-US" sz="6600" b="1" dirty="0">
                <a:solidFill>
                  <a:srgbClr val="FFCCCC"/>
                </a:solidFill>
                <a:latin typeface="Gabriola" panose="04040605051002020D02" pitchFamily="82" charset="0"/>
                <a:cs typeface="Aldhabi" panose="01000000000000000000" pitchFamily="2" charset="-78"/>
              </a:rPr>
              <a:t>M—M</a:t>
            </a:r>
            <a:r>
              <a:rPr lang="en-US" sz="6600" b="1" dirty="0">
                <a:solidFill>
                  <a:schemeClr val="bg1"/>
                </a:solidFill>
                <a:latin typeface="Gabriola" panose="04040605051002020D02" pitchFamily="82" charset="0"/>
                <a:cs typeface="Aldhabi" panose="01000000000000000000" pitchFamily="2" charset="-78"/>
              </a:rPr>
              <a:t>OTIVATED</a:t>
            </a:r>
            <a:br>
              <a:rPr lang="en-US" sz="6600" b="1" dirty="0">
                <a:solidFill>
                  <a:schemeClr val="bg1"/>
                </a:solidFill>
                <a:latin typeface="Gabriola" panose="04040605051002020D02" pitchFamily="82" charset="0"/>
                <a:cs typeface="Aldhabi" panose="01000000000000000000" pitchFamily="2" charset="-78"/>
              </a:rPr>
            </a:br>
            <a:r>
              <a:rPr lang="en-US" sz="6600" b="1" dirty="0">
                <a:solidFill>
                  <a:schemeClr val="bg1"/>
                </a:solidFill>
                <a:latin typeface="Gabriola" panose="04040605051002020D02" pitchFamily="82" charset="0"/>
                <a:cs typeface="Aldhabi" panose="01000000000000000000" pitchFamily="2" charset="-78"/>
              </a:rPr>
              <a:t>BY LOVE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79092"/>
            <a:ext cx="8077200" cy="1559508"/>
          </a:xfrm>
        </p:spPr>
        <p:txBody>
          <a:bodyPr>
            <a:noAutofit/>
          </a:bodyPr>
          <a:lstStyle/>
          <a:p>
            <a:pPr>
              <a:buClr>
                <a:srgbClr val="FFCCCC"/>
              </a:buClr>
            </a:pPr>
            <a:r>
              <a:rPr lang="en-US" sz="5400" b="1" dirty="0">
                <a:solidFill>
                  <a:schemeClr val="bg1"/>
                </a:solidFill>
                <a:latin typeface="Gabriola" panose="04040605051002020D02" pitchFamily="82" charset="0"/>
                <a:cs typeface="Aparajita" pitchFamily="34" charset="0"/>
              </a:rPr>
              <a:t>“Do not be afraid, Mary, you have found favor with God.”   Luke 1:29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0" y="304800"/>
            <a:ext cx="8229600" cy="743712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FFCCCC"/>
                </a:solidFill>
                <a:latin typeface="Gabriola" panose="04040605051002020D02" pitchFamily="82" charset="0"/>
              </a:rPr>
              <a:t>5 WAYS OF LOVING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43000"/>
            <a:ext cx="8229600" cy="5410200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en-US" b="1" dirty="0" smtClean="0">
                <a:solidFill>
                  <a:schemeClr val="bg1"/>
                </a:solidFill>
                <a:latin typeface="Aldhabi"/>
              </a:rPr>
              <a:t>              There </a:t>
            </a:r>
            <a:r>
              <a:rPr lang="en-US" b="1" dirty="0">
                <a:solidFill>
                  <a:schemeClr val="bg1"/>
                </a:solidFill>
                <a:latin typeface="Aldhabi"/>
              </a:rPr>
              <a:t>are 5 Greek words for our word “LOVE”.</a:t>
            </a:r>
          </a:p>
          <a:p>
            <a:pPr>
              <a:buNone/>
            </a:pPr>
            <a:endParaRPr lang="en-US" dirty="0">
              <a:latin typeface="Aldhabi"/>
            </a:endParaRPr>
          </a:p>
          <a:p>
            <a:pPr>
              <a:buNone/>
            </a:pPr>
            <a:r>
              <a:rPr lang="en-US" sz="3000" b="1" dirty="0">
                <a:solidFill>
                  <a:schemeClr val="bg1"/>
                </a:solidFill>
                <a:latin typeface="Aldhabi"/>
              </a:rPr>
              <a:t>1.  Set the heart on, long </a:t>
            </a:r>
            <a:r>
              <a:rPr lang="en-US" sz="3000" b="1" dirty="0" smtClean="0">
                <a:solidFill>
                  <a:schemeClr val="bg1"/>
                </a:solidFill>
                <a:latin typeface="Aldhabi"/>
              </a:rPr>
              <a:t>for = </a:t>
            </a:r>
            <a:r>
              <a:rPr lang="en-US" sz="4300" i="1" dirty="0" err="1" smtClean="0">
                <a:solidFill>
                  <a:srgbClr val="FFCCCC"/>
                </a:solidFill>
                <a:latin typeface="Gabriola" panose="04040605051002020D02" pitchFamily="82" charset="0"/>
              </a:rPr>
              <a:t>epithumia</a:t>
            </a:r>
            <a:r>
              <a:rPr lang="en-US" sz="4300" i="1" dirty="0">
                <a:solidFill>
                  <a:srgbClr val="FFCCCC"/>
                </a:solidFill>
                <a:latin typeface="Gabriola" panose="04040605051002020D02" pitchFamily="82" charset="0"/>
              </a:rPr>
              <a:t>.</a:t>
            </a:r>
          </a:p>
          <a:p>
            <a:pPr>
              <a:buNone/>
            </a:pPr>
            <a:r>
              <a:rPr lang="en-US" sz="3000" b="1" i="1" dirty="0">
                <a:solidFill>
                  <a:schemeClr val="bg1">
                    <a:lumMod val="95000"/>
                  </a:schemeClr>
                </a:solidFill>
                <a:latin typeface="Aldhabi"/>
              </a:rPr>
              <a:t>2.  </a:t>
            </a:r>
            <a:r>
              <a:rPr lang="en-US" sz="3000" b="1" i="1" dirty="0">
                <a:solidFill>
                  <a:schemeClr val="bg1">
                    <a:lumMod val="95000"/>
                  </a:schemeClr>
                </a:solidFill>
                <a:latin typeface="Aldhabi"/>
                <a:cs typeface="Arial" pitchFamily="34" charset="0"/>
              </a:rPr>
              <a:t>Romance, passion, </a:t>
            </a:r>
            <a:r>
              <a:rPr lang="en-US" sz="3000" b="1" i="1" dirty="0" smtClean="0">
                <a:solidFill>
                  <a:schemeClr val="bg1">
                    <a:lumMod val="95000"/>
                  </a:schemeClr>
                </a:solidFill>
                <a:latin typeface="Aldhabi"/>
                <a:cs typeface="Arial" pitchFamily="34" charset="0"/>
              </a:rPr>
              <a:t>sentimental = </a:t>
            </a:r>
            <a:r>
              <a:rPr lang="en-US" sz="4300" i="1" dirty="0" err="1">
                <a:solidFill>
                  <a:srgbClr val="FFCCCC"/>
                </a:solidFill>
                <a:latin typeface="Gabriola" panose="04040605051002020D02" pitchFamily="82" charset="0"/>
                <a:cs typeface="Arial" pitchFamily="34" charset="0"/>
              </a:rPr>
              <a:t>eros</a:t>
            </a:r>
            <a:r>
              <a:rPr lang="en-US" sz="4300" b="1" i="1" dirty="0">
                <a:solidFill>
                  <a:srgbClr val="FFCCCC"/>
                </a:solidFill>
                <a:latin typeface="Gabriola" panose="04040605051002020D02" pitchFamily="82" charset="0"/>
                <a:cs typeface="Arial" pitchFamily="34" charset="0"/>
              </a:rPr>
              <a:t>.</a:t>
            </a:r>
          </a:p>
          <a:p>
            <a:pPr marL="514350" indent="-514350">
              <a:buNone/>
            </a:pPr>
            <a:r>
              <a:rPr lang="en-US" sz="3000" b="1" i="1" dirty="0">
                <a:solidFill>
                  <a:schemeClr val="bg1"/>
                </a:solidFill>
                <a:latin typeface="Aldhabi"/>
                <a:cs typeface="Arial" pitchFamily="34" charset="0"/>
              </a:rPr>
              <a:t>3.  Natural affection and a sense of belonging, “comfortable old-shoe</a:t>
            </a:r>
            <a:r>
              <a:rPr lang="en-US" sz="3000" b="1" i="1" dirty="0" smtClean="0">
                <a:solidFill>
                  <a:schemeClr val="bg1"/>
                </a:solidFill>
                <a:latin typeface="Aldhabi"/>
                <a:cs typeface="Arial" pitchFamily="34" charset="0"/>
              </a:rPr>
              <a:t>” =</a:t>
            </a:r>
            <a:r>
              <a:rPr lang="en-US" sz="3000" b="1" i="1" dirty="0" smtClean="0">
                <a:latin typeface="Aldhabi"/>
                <a:cs typeface="Arial" pitchFamily="34" charset="0"/>
              </a:rPr>
              <a:t> </a:t>
            </a:r>
            <a:r>
              <a:rPr lang="en-US" sz="4300" i="1" dirty="0" err="1">
                <a:solidFill>
                  <a:srgbClr val="FFCCCC"/>
                </a:solidFill>
                <a:latin typeface="Gabriola" panose="04040605051002020D02" pitchFamily="82" charset="0"/>
                <a:cs typeface="Arial" pitchFamily="34" charset="0"/>
              </a:rPr>
              <a:t>storge</a:t>
            </a:r>
            <a:r>
              <a:rPr lang="en-US" sz="4300" i="1" dirty="0">
                <a:solidFill>
                  <a:srgbClr val="FFCCCC"/>
                </a:solidFill>
                <a:latin typeface="Gabriola" panose="04040605051002020D02" pitchFamily="82" charset="0"/>
                <a:cs typeface="Arial" pitchFamily="34" charset="0"/>
              </a:rPr>
              <a:t>.</a:t>
            </a:r>
          </a:p>
          <a:p>
            <a:pPr marL="514350" indent="-514350">
              <a:buNone/>
            </a:pPr>
            <a:r>
              <a:rPr lang="en-US" sz="3000" b="1" i="1" dirty="0">
                <a:solidFill>
                  <a:schemeClr val="bg1"/>
                </a:solidFill>
                <a:latin typeface="Aldhabi"/>
                <a:cs typeface="Arial" pitchFamily="34" charset="0"/>
              </a:rPr>
              <a:t>4.  Cherish, tender affection (expects a response</a:t>
            </a:r>
            <a:r>
              <a:rPr lang="en-US" sz="3000" b="1" i="1" dirty="0" smtClean="0">
                <a:solidFill>
                  <a:schemeClr val="bg1"/>
                </a:solidFill>
                <a:latin typeface="Aldhabi"/>
                <a:cs typeface="Arial" pitchFamily="34" charset="0"/>
              </a:rPr>
              <a:t>) = </a:t>
            </a:r>
            <a:r>
              <a:rPr lang="en-US" sz="4300" i="1" dirty="0" err="1">
                <a:solidFill>
                  <a:srgbClr val="FFCCCC"/>
                </a:solidFill>
                <a:latin typeface="Gabriola" panose="04040605051002020D02" pitchFamily="82" charset="0"/>
                <a:cs typeface="Arial" pitchFamily="34" charset="0"/>
              </a:rPr>
              <a:t>phileo</a:t>
            </a:r>
            <a:r>
              <a:rPr lang="en-US" sz="4300" i="1" dirty="0">
                <a:solidFill>
                  <a:srgbClr val="FFCCCC"/>
                </a:solidFill>
                <a:latin typeface="Gabriola" panose="04040605051002020D02" pitchFamily="82" charset="0"/>
                <a:cs typeface="Arial" pitchFamily="34" charset="0"/>
              </a:rPr>
              <a:t>.</a:t>
            </a:r>
          </a:p>
          <a:p>
            <a:pPr marL="514350" indent="-514350">
              <a:buNone/>
            </a:pPr>
            <a:r>
              <a:rPr lang="en-US" sz="3000" b="1" i="1" dirty="0">
                <a:solidFill>
                  <a:schemeClr val="bg1"/>
                </a:solidFill>
                <a:latin typeface="Aldhabi"/>
                <a:cs typeface="Arial" pitchFamily="34" charset="0"/>
              </a:rPr>
              <a:t>5.  Totally unselfish love, to give and give w/o expecting a </a:t>
            </a:r>
            <a:r>
              <a:rPr lang="en-US" sz="3000" b="1" i="1" dirty="0" smtClean="0">
                <a:solidFill>
                  <a:schemeClr val="bg1"/>
                </a:solidFill>
                <a:latin typeface="Aldhabi"/>
                <a:cs typeface="Arial" pitchFamily="34" charset="0"/>
              </a:rPr>
              <a:t>return = </a:t>
            </a:r>
            <a:r>
              <a:rPr lang="en-US" sz="4300" i="1" dirty="0">
                <a:solidFill>
                  <a:srgbClr val="FFCCCC"/>
                </a:solidFill>
                <a:latin typeface="Gabriola" panose="04040605051002020D02" pitchFamily="82" charset="0"/>
                <a:cs typeface="Arial" pitchFamily="34" charset="0"/>
              </a:rPr>
              <a:t>agape.</a:t>
            </a:r>
          </a:p>
          <a:p>
            <a:pPr>
              <a:buNone/>
            </a:pPr>
            <a:r>
              <a:rPr lang="en-US" dirty="0"/>
              <a:t>   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05200" y="457200"/>
            <a:ext cx="5181600" cy="1066800"/>
          </a:xfrm>
        </p:spPr>
        <p:txBody>
          <a:bodyPr>
            <a:noAutofit/>
          </a:bodyPr>
          <a:lstStyle/>
          <a:p>
            <a:pPr algn="ctr"/>
            <a:r>
              <a:rPr lang="en-US" sz="8800" b="1" dirty="0">
                <a:solidFill>
                  <a:srgbClr val="FFCCCC"/>
                </a:solidFill>
                <a:latin typeface="Gabriola" panose="04040605051002020D02" pitchFamily="82" charset="0"/>
                <a:cs typeface="Aldhabi" panose="01000000000000000000" pitchFamily="2" charset="-78"/>
              </a:rPr>
              <a:t>MOTHERS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00200"/>
            <a:ext cx="7543800" cy="5105400"/>
          </a:xfrm>
        </p:spPr>
        <p:txBody>
          <a:bodyPr>
            <a:noAutofit/>
          </a:bodyPr>
          <a:lstStyle/>
          <a:p>
            <a:pPr>
              <a:buClr>
                <a:srgbClr val="FFCCCC"/>
              </a:buClr>
            </a:pPr>
            <a:r>
              <a:rPr lang="en-US" sz="4000" b="1" dirty="0">
                <a:solidFill>
                  <a:schemeClr val="bg1"/>
                </a:solidFill>
                <a:latin typeface="Gabriola" panose="04040605051002020D02" pitchFamily="82" charset="0"/>
                <a:cs typeface="Aparajita" pitchFamily="34" charset="0"/>
              </a:rPr>
              <a:t>M—M</a:t>
            </a:r>
            <a:r>
              <a:rPr lang="en-US" sz="4000" b="1" dirty="0">
                <a:solidFill>
                  <a:srgbClr val="FFCCCC"/>
                </a:solidFill>
                <a:latin typeface="Gabriola" panose="04040605051002020D02" pitchFamily="82" charset="0"/>
                <a:cs typeface="Aparajita" pitchFamily="34" charset="0"/>
              </a:rPr>
              <a:t>OTIVATED BY LOVE.</a:t>
            </a:r>
          </a:p>
          <a:p>
            <a:pPr>
              <a:buClr>
                <a:srgbClr val="FFCCCC"/>
              </a:buClr>
            </a:pPr>
            <a:r>
              <a:rPr lang="en-US" sz="4000" b="1" dirty="0">
                <a:solidFill>
                  <a:schemeClr val="bg1"/>
                </a:solidFill>
                <a:latin typeface="Gabriola" panose="04040605051002020D02" pitchFamily="82" charset="0"/>
                <a:cs typeface="Aparajita" pitchFamily="34" charset="0"/>
              </a:rPr>
              <a:t>O—O</a:t>
            </a:r>
            <a:r>
              <a:rPr lang="en-US" sz="4000" b="1" dirty="0">
                <a:solidFill>
                  <a:srgbClr val="FFCCCC"/>
                </a:solidFill>
                <a:latin typeface="Gabriola" panose="04040605051002020D02" pitchFamily="82" charset="0"/>
                <a:cs typeface="Aparajita" pitchFamily="34" charset="0"/>
              </a:rPr>
              <a:t>NE MAN KIND OF WOMAN.</a:t>
            </a:r>
          </a:p>
          <a:p>
            <a:pPr>
              <a:buClr>
                <a:srgbClr val="FFCCCC"/>
              </a:buClr>
            </a:pPr>
            <a:r>
              <a:rPr lang="en-US" sz="4000" b="1" dirty="0">
                <a:solidFill>
                  <a:schemeClr val="bg1"/>
                </a:solidFill>
                <a:latin typeface="Gabriola" panose="04040605051002020D02" pitchFamily="82" charset="0"/>
                <a:cs typeface="Aparajita" pitchFamily="34" charset="0"/>
              </a:rPr>
              <a:t>T</a:t>
            </a:r>
          </a:p>
          <a:p>
            <a:pPr>
              <a:buClr>
                <a:srgbClr val="FFCCCC"/>
              </a:buClr>
            </a:pPr>
            <a:r>
              <a:rPr lang="en-US" sz="4000" b="1" dirty="0">
                <a:solidFill>
                  <a:schemeClr val="bg1"/>
                </a:solidFill>
                <a:latin typeface="Gabriola" panose="04040605051002020D02" pitchFamily="82" charset="0"/>
                <a:cs typeface="Aparajita" pitchFamily="34" charset="0"/>
              </a:rPr>
              <a:t>H</a:t>
            </a:r>
          </a:p>
          <a:p>
            <a:pPr>
              <a:buClr>
                <a:srgbClr val="FFCCCC"/>
              </a:buClr>
            </a:pPr>
            <a:r>
              <a:rPr lang="en-US" sz="4000" b="1" dirty="0">
                <a:solidFill>
                  <a:schemeClr val="bg1"/>
                </a:solidFill>
                <a:latin typeface="Gabriola" panose="04040605051002020D02" pitchFamily="82" charset="0"/>
                <a:cs typeface="Aparajita" pitchFamily="34" charset="0"/>
              </a:rPr>
              <a:t>E</a:t>
            </a:r>
          </a:p>
          <a:p>
            <a:pPr>
              <a:buClr>
                <a:srgbClr val="FFCCCC"/>
              </a:buClr>
            </a:pPr>
            <a:r>
              <a:rPr lang="en-US" sz="4000" b="1" dirty="0">
                <a:solidFill>
                  <a:schemeClr val="bg1"/>
                </a:solidFill>
                <a:latin typeface="Gabriola" panose="04040605051002020D02" pitchFamily="82" charset="0"/>
                <a:cs typeface="Aparajita" pitchFamily="34" charset="0"/>
              </a:rPr>
              <a:t>R</a:t>
            </a:r>
          </a:p>
          <a:p>
            <a:pPr>
              <a:buClr>
                <a:srgbClr val="FFCCCC"/>
              </a:buClr>
            </a:pPr>
            <a:r>
              <a:rPr lang="en-US" sz="4000" b="1" dirty="0">
                <a:solidFill>
                  <a:schemeClr val="bg1"/>
                </a:solidFill>
                <a:latin typeface="Gabriola" panose="04040605051002020D02" pitchFamily="82" charset="0"/>
                <a:cs typeface="Aparajita" pitchFamily="34" charset="0"/>
              </a:rPr>
              <a:t>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4999" y="152400"/>
            <a:ext cx="6566555" cy="2209800"/>
          </a:xfrm>
        </p:spPr>
        <p:txBody>
          <a:bodyPr>
            <a:noAutofit/>
          </a:bodyPr>
          <a:lstStyle/>
          <a:p>
            <a:pPr algn="r"/>
            <a:r>
              <a:rPr lang="en-US" sz="6600" b="1" dirty="0">
                <a:solidFill>
                  <a:srgbClr val="FFCCCC"/>
                </a:solidFill>
                <a:latin typeface="Gabriola" panose="04040605051002020D02" pitchFamily="82" charset="0"/>
                <a:cs typeface="Aldhabi" panose="01000000000000000000" pitchFamily="2" charset="-78"/>
              </a:rPr>
              <a:t>O</a:t>
            </a:r>
            <a:r>
              <a:rPr lang="en-US" sz="6600" b="1" dirty="0">
                <a:solidFill>
                  <a:schemeClr val="bg1"/>
                </a:solidFill>
                <a:latin typeface="Gabriola" panose="04040605051002020D02" pitchFamily="82" charset="0"/>
                <a:cs typeface="Aldhabi" panose="01000000000000000000" pitchFamily="2" charset="-78"/>
              </a:rPr>
              <a:t>--“</a:t>
            </a:r>
            <a:r>
              <a:rPr lang="en-US" sz="6600" b="1" dirty="0">
                <a:solidFill>
                  <a:srgbClr val="FFCCCC"/>
                </a:solidFill>
                <a:latin typeface="Gabriola" panose="04040605051002020D02" pitchFamily="82" charset="0"/>
                <a:cs typeface="Aldhabi" panose="01000000000000000000" pitchFamily="2" charset="-78"/>
              </a:rPr>
              <a:t>O</a:t>
            </a:r>
            <a:r>
              <a:rPr lang="en-US" sz="6600" b="1" dirty="0">
                <a:solidFill>
                  <a:schemeClr val="bg1"/>
                </a:solidFill>
                <a:latin typeface="Gabriola" panose="04040605051002020D02" pitchFamily="82" charset="0"/>
                <a:cs typeface="Aldhabi" panose="01000000000000000000" pitchFamily="2" charset="-78"/>
              </a:rPr>
              <a:t>NE MAN” </a:t>
            </a:r>
            <a:br>
              <a:rPr lang="en-US" sz="6600" b="1" dirty="0">
                <a:solidFill>
                  <a:schemeClr val="bg1"/>
                </a:solidFill>
                <a:latin typeface="Gabriola" panose="04040605051002020D02" pitchFamily="82" charset="0"/>
                <a:cs typeface="Aldhabi" panose="01000000000000000000" pitchFamily="2" charset="-78"/>
              </a:rPr>
            </a:br>
            <a:r>
              <a:rPr lang="en-US" sz="6600" b="1" dirty="0">
                <a:solidFill>
                  <a:schemeClr val="bg1"/>
                </a:solidFill>
                <a:latin typeface="Gabriola" panose="04040605051002020D02" pitchFamily="82" charset="0"/>
                <a:cs typeface="Aldhabi" panose="01000000000000000000" pitchFamily="2" charset="-78"/>
              </a:rPr>
              <a:t>KIND OF WOMAN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2438400"/>
            <a:ext cx="8229600" cy="5029200"/>
          </a:xfrm>
        </p:spPr>
        <p:txBody>
          <a:bodyPr>
            <a:noAutofit/>
          </a:bodyPr>
          <a:lstStyle/>
          <a:p>
            <a:pPr>
              <a:buClr>
                <a:srgbClr val="FFCCCC"/>
              </a:buClr>
            </a:pPr>
            <a:r>
              <a:rPr lang="en-US" sz="4000" b="1" dirty="0">
                <a:solidFill>
                  <a:schemeClr val="bg1"/>
                </a:solidFill>
                <a:latin typeface="Gabriola" panose="04040605051002020D02" pitchFamily="82" charset="0"/>
                <a:cs typeface="Aparajita" pitchFamily="34" charset="0"/>
              </a:rPr>
              <a:t>CHURCH LEADERS ARE INSTRUCTED TO BE “THE HUSBAND OF BUT ONE WIFE”                                            (1 TIM. 3:2,12)</a:t>
            </a:r>
          </a:p>
          <a:p>
            <a:pPr>
              <a:buClr>
                <a:srgbClr val="FFCCCC"/>
              </a:buClr>
            </a:pPr>
            <a:r>
              <a:rPr lang="en-US" sz="4000" b="1" dirty="0">
                <a:solidFill>
                  <a:schemeClr val="bg1"/>
                </a:solidFill>
                <a:latin typeface="Gabriola" panose="04040605051002020D02" pitchFamily="82" charset="0"/>
                <a:cs typeface="Aparajita" pitchFamily="34" charset="0"/>
              </a:rPr>
              <a:t> CONVERSELY THE WIFE SHOULD BE…THE WIFE OF BUT ONE HUSBAND!!!!!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747</TotalTime>
  <Words>472</Words>
  <Application>Microsoft Office PowerPoint</Application>
  <PresentationFormat>On-screen Show (4:3)</PresentationFormat>
  <Paragraphs>97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Flow</vt:lpstr>
      <vt:lpstr>MARY,  A VIRTUOUS WOMAN</vt:lpstr>
      <vt:lpstr>Luke 1:26-56; 2:19</vt:lpstr>
      <vt:lpstr>MARY</vt:lpstr>
      <vt:lpstr>7 QUALITIES  OF VIRTUE FOR EVERY MOTHER</vt:lpstr>
      <vt:lpstr>MOTHERS</vt:lpstr>
      <vt:lpstr>M—MOTIVATED BY LOVE</vt:lpstr>
      <vt:lpstr>5 WAYS OF LOVING</vt:lpstr>
      <vt:lpstr>MOTHERS</vt:lpstr>
      <vt:lpstr>O--“ONE MAN”  KIND OF WOMAN</vt:lpstr>
      <vt:lpstr>MOTHERS</vt:lpstr>
      <vt:lpstr>T—TOTALLY SURRENDERED TO GOD</vt:lpstr>
      <vt:lpstr>MOTHERS</vt:lpstr>
      <vt:lpstr>H—HABITUALLY IN THE WORD</vt:lpstr>
      <vt:lpstr>MOTHERS</vt:lpstr>
      <vt:lpstr>E—EQUAL  TO THE TASK</vt:lpstr>
      <vt:lpstr>MOTHERS</vt:lpstr>
      <vt:lpstr>R—RESTING IN THE LORD</vt:lpstr>
      <vt:lpstr>MOTHERS</vt:lpstr>
      <vt:lpstr>S—SAVED BY FAITH</vt:lpstr>
      <vt:lpstr>MOTHERS</vt:lpstr>
    </vt:vector>
  </TitlesOfParts>
  <Company>U.S. Army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MARY,  A VIRTUOUS WOMAN</dc:title>
  <dc:creator>PastorSteve</dc:creator>
  <cp:lastModifiedBy>SoundBooth</cp:lastModifiedBy>
  <cp:revision>29</cp:revision>
  <dcterms:created xsi:type="dcterms:W3CDTF">2017-05-09T15:16:10Z</dcterms:created>
  <dcterms:modified xsi:type="dcterms:W3CDTF">2020-05-10T14:44:32Z</dcterms:modified>
</cp:coreProperties>
</file>