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2" r:id="rId4"/>
    <p:sldId id="263" r:id="rId5"/>
    <p:sldId id="264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1" r:id="rId19"/>
    <p:sldId id="261" r:id="rId20"/>
    <p:sldId id="258" r:id="rId21"/>
    <p:sldId id="257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6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86426" autoAdjust="0"/>
  </p:normalViewPr>
  <p:slideViewPr>
    <p:cSldViewPr>
      <p:cViewPr varScale="1">
        <p:scale>
          <a:sx n="86" d="100"/>
          <a:sy n="86" d="100"/>
        </p:scale>
        <p:origin x="12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44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48F3-E09B-4D02-9CEE-9B119EF8BE2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3344-4AAD-4362-80C4-5CD8B5ACD0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48F3-E09B-4D02-9CEE-9B119EF8BE2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3344-4AAD-4362-80C4-5CD8B5ACD0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48F3-E09B-4D02-9CEE-9B119EF8BE2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3344-4AAD-4362-80C4-5CD8B5ACD0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48F3-E09B-4D02-9CEE-9B119EF8BE2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3344-4AAD-4362-80C4-5CD8B5ACD0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48F3-E09B-4D02-9CEE-9B119EF8BE2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3344-4AAD-4362-80C4-5CD8B5ACD0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48F3-E09B-4D02-9CEE-9B119EF8BE2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3344-4AAD-4362-80C4-5CD8B5ACD0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48F3-E09B-4D02-9CEE-9B119EF8BE2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3344-4AAD-4362-80C4-5CD8B5ACD0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48F3-E09B-4D02-9CEE-9B119EF8BE2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3344-4AAD-4362-80C4-5CD8B5ACD0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48F3-E09B-4D02-9CEE-9B119EF8BE2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3344-4AAD-4362-80C4-5CD8B5ACD0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48F3-E09B-4D02-9CEE-9B119EF8BE2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3344-4AAD-4362-80C4-5CD8B5ACD0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F7248F3-E09B-4D02-9CEE-9B119EF8BE2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5383344-4AAD-4362-80C4-5CD8B5ACD0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7248F3-E09B-4D02-9CEE-9B119EF8BE2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5383344-4AAD-4362-80C4-5CD8B5ACD0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19450"/>
          </a:xfrm>
        </p:spPr>
        <p:txBody>
          <a:bodyPr>
            <a:normAutofit/>
          </a:bodyPr>
          <a:lstStyle/>
          <a:p>
            <a:r>
              <a:rPr lang="en-US" sz="96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VALLEY OF DRY BONES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8077200" cy="10668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EZEKIEL 37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99" y="376449"/>
            <a:ext cx="84582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 Great Many Bones…” (37:2)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25" y="1452351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There are more Jews in the world today than at any time in history.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15-16 Million.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372600" cy="9144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“Bones that were very dry.”</a:t>
            </a:r>
            <a:b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(37:2)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Very dry=no life.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E.g. catacombs.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37:11– “Our bones are dried up and our hope is gone; we are cut off.”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37:3– “Can these bones live?”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02336"/>
            <a:ext cx="62484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World-wide dispersion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6464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Israel has been scattered for 1900 years without being assimilated!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May 1948-- The state of Israel was reestablished in the land of Palestine.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28956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1948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 Arab nations invaded.  Israel was outnumbered 60 to 1.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650,000 in Israel.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411960"/>
            <a:ext cx="73914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1967– The 6 Day War.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6840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Israel prevailed and got Jerusalem, the Golan Heights, etc.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3058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1973—The Yom Kippur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1441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9 Arab nations (300 million) vs. Israel (6 million).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Devastating at first but God delivered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318117"/>
            <a:ext cx="34290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Hamas Charter (1988) calls for the destruction of Israel and establish an Islamic state.  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It has never been revoked.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056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Israel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2784"/>
            <a:ext cx="7772400" cy="4572000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bones are coming together.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“I am going to bring you back to the land of Israel.” –(37:12).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381000"/>
            <a:ext cx="1752600" cy="9144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Israel may be the greatest proof that the Bible is true and inspired of God.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Israel is a modern-day miracle for all the world to see.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16608"/>
            <a:ext cx="33528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Ezekiel 37:8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31008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“I looked , and tendons and flesh appeared on them and skin covered them </a:t>
            </a:r>
            <a:r>
              <a:rPr lang="en-US" sz="4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, there was no breath in them.”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383"/>
            <a:ext cx="79248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ISRAEL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772400" cy="457200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Same size as our 3</a:t>
            </a:r>
            <a:r>
              <a:rPr lang="en-US" sz="4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smallest state—New Jersey!</a:t>
            </a:r>
          </a:p>
          <a:p>
            <a:pPr>
              <a:buClrTx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330 Prophecies of 1</a:t>
            </a:r>
            <a:r>
              <a:rPr lang="en-US" sz="4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Coming.</a:t>
            </a:r>
          </a:p>
          <a:p>
            <a:pPr>
              <a:buClrTx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1845 Prophecies of 2</a:t>
            </a:r>
            <a:r>
              <a:rPr lang="en-US" sz="4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Coming.</a:t>
            </a:r>
          </a:p>
          <a:p>
            <a:pPr>
              <a:buClrTx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There is still a lot-- that will</a:t>
            </a:r>
            <a:r>
              <a:rPr lang="en-US" sz="4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 really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happen.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“No breath in them.”  (37:8)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772400" cy="513636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God wants more than Jews in the land.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“I will give you a new heart and put a new spirit in you; I will remove from you your heart of stone and give you a heart of flesh.”  (36:26)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25486"/>
            <a:ext cx="62484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“You will live.”  (37:14)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9886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“Then you will know that  I the LORD have spoken, and I have done it, declares the LORD.”  (37:15)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07730"/>
            <a:ext cx="36576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Ezekiel 39:29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“I will pour out my Spirit on the house of Israel.”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02440"/>
            <a:ext cx="42672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Jeremiah 31:33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52351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“I will put my law in their minds and write it on their hearts. I will be their God, and they will be my people.”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304800"/>
            <a:ext cx="22098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26464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Matthew 23:39– “You will not see me again until you say, “Blessed is he who comes in the name of the Lord.”  Jesus.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457200"/>
            <a:ext cx="49530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11:25-26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“…This mystery…Israel has experienced a hardening in part until the full number of the Gentiles has come in.”…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“And so all Israel will be saved, as it is written: “The deliverer will come from Zion…’’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381000"/>
            <a:ext cx="40386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11:27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“And this is my covenant with them when I take away their sins.”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89975"/>
            <a:ext cx="45720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Zechariah 12:10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3635"/>
            <a:ext cx="7772400" cy="506016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“And I will pour out on the house of David and the inhabitants of Jerusalem a spirit of grace and supplication.  They will look on me, the one they have pierced…”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489975"/>
            <a:ext cx="40386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Revelation 1:7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4375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“Look, he is coming with  the clouds, and every eye will see him, even those who pierced him.”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1000"/>
            <a:ext cx="84582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ISRAEL IS IMPORTANT TO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Israel and the church are not the same.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How does Israel get saved?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Simple faith….ABC’s.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ISRAEL IS IMPORTANT TO GOD!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48768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Deuteronomy 4—God promised punishment if Israel disobeyed.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“The LORD will scatter you among the peoples, and only a few of you will survive among the nations to which the LORD will drive you.”  Deut. 4:27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34363"/>
            <a:ext cx="36576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1:11-12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599"/>
            <a:ext cx="7772400" cy="495203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“He came to that which was his own, but his own did not receive him…”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“Yet to all who received him to those who believed in his name, he gave the right to become children of God.”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0" y="381000"/>
            <a:ext cx="28194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3:16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720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Jesus told a Jewish rabbi, Nicodemus…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“For God so loved the world that he gave his one and only Son, that whoever believes in him shall not perish but have eternal life.”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ISRAEL IS IMPORTANT TO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6464"/>
            <a:ext cx="7772400" cy="45720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He also promised to restore Israel.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“For I will take you out of the nations: I will gather you from all the countries and bring you back into your own land.”  Ezekiel 36:24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0" y="349928"/>
            <a:ext cx="20574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Ezekiel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772400" cy="45720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Prophet of the Babylonian Captivity.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Contemporary with Daniel (500’s B.C.).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Daniel was in the king’s palace.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Ezekiel was in the refugee camp.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228600"/>
            <a:ext cx="31242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EZEKIEL 37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VALLEY OF DRY BONES.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READ 37:1-10.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What in the world does this mean????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44136"/>
            <a:ext cx="45720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Ezekiel 37:11-14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96266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“The whole house of Israel.”  (11)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“I will bring you back to the land of Israel.”  (12) 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“Then you will know that I am the LORD.”  (70 times in Ezekiel).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36576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Bones”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22130"/>
            <a:ext cx="7772400" cy="4572000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All 12 Tribes of Israel.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There are no lost tribes to God.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1011936"/>
          </a:xfrm>
        </p:spPr>
        <p:txBody>
          <a:bodyPr/>
          <a:lstStyle/>
          <a:p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Middle of a Valley” (37:1)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48" y="1394220"/>
            <a:ext cx="7772400" cy="4069560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Israel scattered over the Earth.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Egypt—Joseph to Moses.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Babylonian Captivity—Ezekiel to Ezra.</a:t>
            </a: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World-wide Dispersion—A.D. 70 till Present.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2900</TotalTime>
  <Words>965</Words>
  <Application>Microsoft Office PowerPoint</Application>
  <PresentationFormat>On-screen Show (4:3)</PresentationFormat>
  <Paragraphs>94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THE VALLEY OF DRY BONES</vt:lpstr>
      <vt:lpstr>WHY IS ISRAEL IMPORTANT?</vt:lpstr>
      <vt:lpstr>ISRAEL IS IMPORTANT TO GOD!</vt:lpstr>
      <vt:lpstr>ISRAEL IS IMPORTANT TO GOD</vt:lpstr>
      <vt:lpstr>Ezekiel</vt:lpstr>
      <vt:lpstr>EZEKIEL 37</vt:lpstr>
      <vt:lpstr>Ezekiel 37:11-14</vt:lpstr>
      <vt:lpstr>“The Bones”</vt:lpstr>
      <vt:lpstr>“The Middle of a Valley” (37:1)</vt:lpstr>
      <vt:lpstr>“A Great Many Bones…” (37:2)</vt:lpstr>
      <vt:lpstr>“Bones that were very dry.” (37:2)</vt:lpstr>
      <vt:lpstr>World-wide dispersion</vt:lpstr>
      <vt:lpstr>May 1948</vt:lpstr>
      <vt:lpstr>June 1967– The 6 Day War.</vt:lpstr>
      <vt:lpstr>1973—The Yom Kippur Attack</vt:lpstr>
      <vt:lpstr>Present Day</vt:lpstr>
      <vt:lpstr>Why is Israel Important?</vt:lpstr>
      <vt:lpstr>Israel</vt:lpstr>
      <vt:lpstr>Ezekiel 37:8</vt:lpstr>
      <vt:lpstr>“No breath in them.”  (37:8)</vt:lpstr>
      <vt:lpstr>“You will live.”  (37:14)</vt:lpstr>
      <vt:lpstr>Ezekiel 39:29</vt:lpstr>
      <vt:lpstr>Jeremiah 31:33</vt:lpstr>
      <vt:lpstr>When?</vt:lpstr>
      <vt:lpstr>Romans 11:25-26</vt:lpstr>
      <vt:lpstr>Romans 11:27</vt:lpstr>
      <vt:lpstr>Zechariah 12:10</vt:lpstr>
      <vt:lpstr>Revelation 1:7</vt:lpstr>
      <vt:lpstr>ISRAEL IS IMPORTANT TO GOD</vt:lpstr>
      <vt:lpstr>John 1:11-12</vt:lpstr>
      <vt:lpstr>John 3:16</vt:lpstr>
    </vt:vector>
  </TitlesOfParts>
  <Company>U.S.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VALLEY OF DRY BONES</dc:title>
  <dc:creator>steve hokuf</dc:creator>
  <cp:lastModifiedBy>fbcnemarketmedia@gmail.com</cp:lastModifiedBy>
  <cp:revision>9</cp:revision>
  <dcterms:created xsi:type="dcterms:W3CDTF">2020-05-11T13:42:42Z</dcterms:created>
  <dcterms:modified xsi:type="dcterms:W3CDTF">2020-05-15T22:33:42Z</dcterms:modified>
</cp:coreProperties>
</file>