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804AA59-7436-4713-9196-73B9004C3D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3024426-2C6C-4BA7-81B8-E8E62E0F5ED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295650"/>
          </a:xfrm>
        </p:spPr>
        <p:txBody>
          <a:bodyPr>
            <a:normAutofit/>
          </a:bodyPr>
          <a:lstStyle/>
          <a:p>
            <a:pPr algn="ctr"/>
            <a:r>
              <a:rPr lang="en-US" sz="8000" b="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PROMISE OF HIS COMING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PETER 3:1-18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773936"/>
          </a:xfrm>
        </p:spPr>
        <p:txBody>
          <a:bodyPr/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1st Denial—Creation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7772400" cy="475536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“They deliberately forget  [“willingly are ignorant”—KJV] that long ago by God’s  word the heavens existed and the earth was formed out of water and by water.”   (3:5)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977" y="304800"/>
            <a:ext cx="7772400" cy="1850136"/>
          </a:xfrm>
        </p:spPr>
        <p:txBody>
          <a:bodyPr/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6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 Denial—</a:t>
            </a:r>
            <a:b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The Flood of Noah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176" y="1981200"/>
            <a:ext cx="8718223" cy="4267200"/>
          </a:xfrm>
        </p:spPr>
        <p:txBody>
          <a:bodyPr>
            <a:noAutofit/>
          </a:bodyPr>
          <a:lstStyle/>
          <a:p>
            <a:pPr lvl="1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“By these waters also the world of that time was deluged (</a:t>
            </a:r>
            <a:r>
              <a:rPr lang="en-US" sz="54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kataluzo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--cataclysm)  and destroyed.”  (3:6)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772400" cy="1621536"/>
          </a:xfrm>
        </p:spPr>
        <p:txBody>
          <a:bodyPr/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6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 Denial—</a:t>
            </a:r>
            <a:b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The Day of Judgment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534400" cy="391716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“By the same word, the present heavens and earth are reserved for fire, being kept for the day of judgment and destruction of ungodly men.”  (3:7)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621536"/>
          </a:xfrm>
        </p:spPr>
        <p:txBody>
          <a:bodyPr/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3 Denials of the Future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686800" cy="361236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1.  The Coming Day of the Lord.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“But the day of the Lord will come like a thief.”   (3:10)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52400"/>
            <a:ext cx="8763000" cy="2078736"/>
          </a:xfrm>
        </p:spPr>
        <p:txBody>
          <a:bodyPr/>
          <a:lstStyle/>
          <a:p>
            <a:pPr algn="ctr"/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5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Denial—The Passing Away of the </a:t>
            </a:r>
            <a:b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Heavens and the Earth.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2667000"/>
            <a:ext cx="8648700" cy="368856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“The heavens will disappear with a roar; the elements will be destroyed by fire, and the earth and everything in it will be laid bare.”  (3:10b)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828800"/>
          </a:xfrm>
        </p:spPr>
        <p:txBody>
          <a:bodyPr/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6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 Denial—</a:t>
            </a:r>
            <a:b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New Heavens and Earth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534400" cy="429816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“…We are looking forward to a new heaven and a new earth, the home of righteousness.”  (3:13)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6 Denials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06016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1. Creation</a:t>
            </a:r>
          </a:p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2.  Flood</a:t>
            </a:r>
          </a:p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3.  Promised Judgment</a:t>
            </a:r>
          </a:p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4.  Day of the Lord</a:t>
            </a:r>
          </a:p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5.  Passing of heaven and earth</a:t>
            </a:r>
          </a:p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6.  New heaven and earth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12064"/>
            <a:ext cx="8534400" cy="914400"/>
          </a:xfrm>
        </p:spPr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6 Responses for Christians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3560"/>
            <a:ext cx="8534400" cy="457200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1.  Do not forget  (3:8-9).</a:t>
            </a:r>
          </a:p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“But do not forget this one thing, dear friends:  With the Lord a day is like a thousand years,  and a thousand years are like a day.”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1.  Do Not Forget  (3:9)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3560"/>
            <a:ext cx="8534400" cy="457200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“The Lord is not slow in keeping his promise, as some understand slowness.  He is patient with you, not wanting anyone to perish, but everyone to come to repentance.”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2. Live Holy Lives (3:11)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3560"/>
            <a:ext cx="8458200" cy="45720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“You ought to live holy and godly lives as you look forward to the day of God and speed its coming.”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1 Peter 1:12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772400" cy="457200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“Even angels long to look into these things.”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12064"/>
            <a:ext cx="8686800" cy="1316736"/>
          </a:xfrm>
        </p:spPr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3. Make Every Effort… (3:14)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83560"/>
            <a:ext cx="83820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“Make every effort to be found spotless, blameless and at peace with him.”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12064"/>
            <a:ext cx="8458200" cy="914400"/>
          </a:xfrm>
        </p:spPr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4. Bear in Mind… (3:15)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3560"/>
            <a:ext cx="84582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“Bear in mind that our Lord’s patience means salvation…”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5. Be On Guard (3:17).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3560"/>
            <a:ext cx="84582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“Be on your guard so that you may not be carried away by the error of lawless men and fall from your secure position.”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6.  Grow in Grace (3:18).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720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“But grow [present tense] in the grace and the knowledge of our Lord and Savior Jesus Christ.  To him be glory both now and forever! Amen.”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772400" cy="528876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Christianity at its root is doctrinal and belief oriented.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Liberal Christianity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83560"/>
            <a:ext cx="83820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Empties Christianity of its meaning.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”A God without wrath, brought men without sin into a kingdom without judgment through the ministrations of a Christ without a cross.”  H. Richard Niebuhr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Be Ready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3560"/>
            <a:ext cx="84582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Resist Scoffers’ Lies,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Trust Christ even more,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Warn others.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Imagine Infinity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Look down railroad tracks….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Now look the other way…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God doesn’t see it that way.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1 Peter 3:3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26464"/>
            <a:ext cx="86868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“First of all, you must understand that in the last days scoffers will come…”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72400" cy="914400"/>
          </a:xfrm>
        </p:spPr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The Last Days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Time between 1</a:t>
            </a:r>
            <a:r>
              <a:rPr lang="en-US" sz="5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and 2</a:t>
            </a:r>
            <a:r>
              <a:rPr lang="en-US" sz="5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 Coming.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Matthew 24:8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64171"/>
            <a:ext cx="84582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Signs of the times….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“All these are the beginning of birth pains.”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Scoffers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06825"/>
            <a:ext cx="84582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Where is this ‘coming’ he promised?”   2 Peter 3:4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Denials </a:t>
            </a: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of the Scoffers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26464"/>
            <a:ext cx="8534400" cy="45720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3 of the Past.</a:t>
            </a:r>
          </a:p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3 of the Future.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3 Denials</a:t>
            </a:r>
            <a:b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6000" dirty="0">
                <a:latin typeface="Calibri" panose="020F0502020204030204" pitchFamily="34" charset="0"/>
                <a:cs typeface="Calibri" panose="020F0502020204030204" pitchFamily="34" charset="0"/>
              </a:rPr>
              <a:t> of the Past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7772400" cy="361236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1.  Creation  (3-5).</a:t>
            </a:r>
          </a:p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1896</TotalTime>
  <Words>646</Words>
  <Application>Microsoft Office PowerPoint</Application>
  <PresentationFormat>On-screen Show (4:3)</PresentationFormat>
  <Paragraphs>65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Metro</vt:lpstr>
      <vt:lpstr>THE PROMISE OF HIS COMING</vt:lpstr>
      <vt:lpstr>1 Peter 1:12</vt:lpstr>
      <vt:lpstr>Imagine Infinity</vt:lpstr>
      <vt:lpstr>1 Peter 3:3</vt:lpstr>
      <vt:lpstr>The Last Days</vt:lpstr>
      <vt:lpstr>Matthew 24:8</vt:lpstr>
      <vt:lpstr>Scoffers</vt:lpstr>
      <vt:lpstr>6 Denials of the Scoffers</vt:lpstr>
      <vt:lpstr>3 Denials  of the Past</vt:lpstr>
      <vt:lpstr>1st Denial—Creation</vt:lpstr>
      <vt:lpstr>2nd Denial— The Flood of Noah</vt:lpstr>
      <vt:lpstr>3rd Denial— The Day of Judgment</vt:lpstr>
      <vt:lpstr>3 Denials of the Future Events</vt:lpstr>
      <vt:lpstr>2nd Denial—The Passing Away of the  Heavens and the Earth.</vt:lpstr>
      <vt:lpstr>3rd Denial— New Heavens and Earth</vt:lpstr>
      <vt:lpstr>6 Denials</vt:lpstr>
      <vt:lpstr>6 Responses for Christians</vt:lpstr>
      <vt:lpstr>1.  Do Not Forget  (3:9)</vt:lpstr>
      <vt:lpstr>2. Live Holy Lives (3:11)  </vt:lpstr>
      <vt:lpstr>3. Make Every Effort… (3:14) </vt:lpstr>
      <vt:lpstr>4. Bear in Mind… (3:15)</vt:lpstr>
      <vt:lpstr>5. Be On Guard (3:17).</vt:lpstr>
      <vt:lpstr>6.  Grow in Grace (3:18).</vt:lpstr>
      <vt:lpstr>PowerPoint Presentation</vt:lpstr>
      <vt:lpstr>Liberal Christianity</vt:lpstr>
      <vt:lpstr>Be Ready</vt:lpstr>
    </vt:vector>
  </TitlesOfParts>
  <Company>U.S. Army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PROMISE OF HIS COMING</dc:title>
  <dc:creator>steve hokuf</dc:creator>
  <cp:lastModifiedBy>SoundBooth</cp:lastModifiedBy>
  <cp:revision>5</cp:revision>
  <dcterms:created xsi:type="dcterms:W3CDTF">2020-05-01T14:43:02Z</dcterms:created>
  <dcterms:modified xsi:type="dcterms:W3CDTF">2020-05-03T13:38:31Z</dcterms:modified>
</cp:coreProperties>
</file>