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1" r:id="rId4"/>
    <p:sldId id="279" r:id="rId5"/>
    <p:sldId id="280" r:id="rId6"/>
    <p:sldId id="286" r:id="rId7"/>
    <p:sldId id="288" r:id="rId8"/>
    <p:sldId id="257" r:id="rId9"/>
    <p:sldId id="258" r:id="rId10"/>
    <p:sldId id="259" r:id="rId11"/>
    <p:sldId id="260" r:id="rId12"/>
    <p:sldId id="262" r:id="rId13"/>
    <p:sldId id="274" r:id="rId14"/>
    <p:sldId id="275" r:id="rId15"/>
    <p:sldId id="276" r:id="rId16"/>
    <p:sldId id="263" r:id="rId17"/>
    <p:sldId id="277" r:id="rId18"/>
    <p:sldId id="264" r:id="rId19"/>
    <p:sldId id="265" r:id="rId20"/>
    <p:sldId id="261" r:id="rId21"/>
    <p:sldId id="266" r:id="rId22"/>
    <p:sldId id="268" r:id="rId23"/>
    <p:sldId id="267" r:id="rId24"/>
    <p:sldId id="269" r:id="rId25"/>
    <p:sldId id="270" r:id="rId26"/>
    <p:sldId id="271" r:id="rId27"/>
    <p:sldId id="272" r:id="rId28"/>
    <p:sldId id="273" r:id="rId29"/>
    <p:sldId id="282" r:id="rId30"/>
    <p:sldId id="287" r:id="rId31"/>
    <p:sldId id="283" r:id="rId32"/>
    <p:sldId id="284" r:id="rId33"/>
    <p:sldId id="28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D017C7-3897-4B04-9FB5-E26CBEF15275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72F9BD-CD08-481F-9F22-47538054D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>
            <a:normAutofit fontScale="90000"/>
          </a:bodyPr>
          <a:lstStyle/>
          <a:p>
            <a:r>
              <a:rPr lang="en-US" sz="9600" i="1" dirty="0" smtClean="0">
                <a:latin typeface="Algerian" pitchFamily="82" charset="0"/>
              </a:rPr>
              <a:t>GOD’S GREAT GRACE</a:t>
            </a:r>
            <a:endParaRPr lang="en-US" sz="9600" i="1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2239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JOHN 3:16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EPHESIANS 2:8-9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“For it is </a:t>
            </a:r>
            <a:r>
              <a:rPr lang="en-US" sz="4400" b="1" dirty="0" smtClean="0">
                <a:solidFill>
                  <a:srgbClr val="FF0000"/>
                </a:solidFill>
              </a:rPr>
              <a:t>by grace </a:t>
            </a:r>
            <a:r>
              <a:rPr lang="en-US" sz="4400" dirty="0" smtClean="0"/>
              <a:t>you have been saved, through faith—and this not from yourselves, it is the </a:t>
            </a:r>
            <a:r>
              <a:rPr lang="en-US" sz="4400" b="1" dirty="0" smtClean="0">
                <a:solidFill>
                  <a:srgbClr val="FF0000"/>
                </a:solidFill>
              </a:rPr>
              <a:t>gift of God</a:t>
            </a:r>
            <a:r>
              <a:rPr lang="en-US" sz="4400" dirty="0" smtClean="0"/>
              <a:t>—not by works, so that no one can boast.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2:8-9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Autofit/>
          </a:bodyPr>
          <a:lstStyle/>
          <a:p>
            <a:r>
              <a:rPr lang="en-US" sz="4400" dirty="0" smtClean="0"/>
              <a:t>God alone can save.</a:t>
            </a:r>
          </a:p>
          <a:p>
            <a:r>
              <a:rPr lang="en-US" sz="4400" dirty="0" smtClean="0"/>
              <a:t>God alone planned salvation.</a:t>
            </a:r>
          </a:p>
          <a:p>
            <a:r>
              <a:rPr lang="en-US" sz="4400" dirty="0" smtClean="0"/>
              <a:t>Salvation did not originate with man.  We would have never even thought of it.  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“For he [God] chose us in him [Jesus] before the creation of the world to be holy and blameless in his sight.”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    Eph. 1:4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“Grace” is the “boundless goodness and kindness of God toward man.”        Lewis Sperry Chafer</a:t>
            </a:r>
          </a:p>
          <a:p>
            <a:r>
              <a:rPr lang="en-US" sz="4400" dirty="0" smtClean="0"/>
              <a:t>“Favor” is a synonym used most often in the Old Testament.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 &amp; Favor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G</a:t>
            </a:r>
            <a:r>
              <a:rPr lang="en-US" sz="4400" dirty="0" smtClean="0"/>
              <a:t>—God’s 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R</a:t>
            </a:r>
            <a:r>
              <a:rPr lang="en-US" sz="4400" dirty="0" smtClean="0"/>
              <a:t>—Riches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A</a:t>
            </a:r>
            <a:r>
              <a:rPr lang="en-US" sz="4400" dirty="0" smtClean="0"/>
              <a:t>—At 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C</a:t>
            </a:r>
            <a:r>
              <a:rPr lang="en-US" sz="4400" dirty="0" smtClean="0"/>
              <a:t>—Christ’s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--Expense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</a:t>
            </a:r>
            <a:r>
              <a:rPr lang="en-US" sz="4400" b="1" dirty="0" smtClean="0">
                <a:solidFill>
                  <a:srgbClr val="FF0000"/>
                </a:solidFill>
              </a:rPr>
              <a:t>supreme motive </a:t>
            </a:r>
            <a:r>
              <a:rPr lang="en-US" sz="4400" dirty="0" smtClean="0"/>
              <a:t>of God in creation, preservation and the consummation of the universe is His Grace.</a:t>
            </a:r>
          </a:p>
          <a:p>
            <a:r>
              <a:rPr lang="en-US" sz="4400" dirty="0" smtClean="0"/>
              <a:t>Our salvation is by God’s Grace—alone!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God desires it far more than we do ourselves.</a:t>
            </a:r>
          </a:p>
          <a:p>
            <a:r>
              <a:rPr lang="en-US" sz="4400" dirty="0" smtClean="0"/>
              <a:t>“God </a:t>
            </a:r>
            <a:r>
              <a:rPr lang="en-US" sz="4400" b="1" dirty="0" smtClean="0">
                <a:solidFill>
                  <a:srgbClr val="FF0000"/>
                </a:solidFill>
              </a:rPr>
              <a:t>so loved </a:t>
            </a:r>
            <a:r>
              <a:rPr lang="en-US" sz="4400" dirty="0" smtClean="0"/>
              <a:t>the world that He gave his only begotten Son…”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Sinners is God’s “Thing!”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We hardly have an inclination to go to God, often there is no response at all.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Man’s Response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Autofit/>
          </a:bodyPr>
          <a:lstStyle/>
          <a:p>
            <a:r>
              <a:rPr lang="en-US" sz="4400" dirty="0" smtClean="0"/>
              <a:t>“He [Jesus] was in the  world, and though the world was made through him,  the world </a:t>
            </a:r>
            <a:r>
              <a:rPr lang="en-US" sz="4400" b="1" dirty="0" smtClean="0">
                <a:solidFill>
                  <a:srgbClr val="FF0000"/>
                </a:solidFill>
              </a:rPr>
              <a:t>did not recognize</a:t>
            </a:r>
            <a:r>
              <a:rPr lang="en-US" sz="4400" dirty="0" smtClean="0"/>
              <a:t> him.  He came to that which was his own, but his own </a:t>
            </a:r>
            <a:r>
              <a:rPr lang="en-US" sz="4400" b="1" dirty="0" smtClean="0">
                <a:solidFill>
                  <a:srgbClr val="FF0000"/>
                </a:solidFill>
              </a:rPr>
              <a:t>did not receive </a:t>
            </a:r>
            <a:r>
              <a:rPr lang="en-US" sz="4400" dirty="0" smtClean="0"/>
              <a:t>him.”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John 1:10-11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“Jesus answered, “No one can come to me unless  the Father who sent me draws him.”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6:44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/>
          <a:lstStyle/>
          <a:p>
            <a:r>
              <a:rPr lang="en-US" sz="4400" dirty="0" smtClean="0"/>
              <a:t>2 weeks ago I asked you to do 2 things:</a:t>
            </a:r>
          </a:p>
          <a:p>
            <a:r>
              <a:rPr lang="en-US" sz="4400" b="1" i="1" dirty="0" smtClean="0">
                <a:solidFill>
                  <a:srgbClr val="FF0000"/>
                </a:solidFill>
              </a:rPr>
              <a:t>Confess</a:t>
            </a:r>
            <a:r>
              <a:rPr lang="en-US" sz="4400" dirty="0" smtClean="0"/>
              <a:t>  any known sin…</a:t>
            </a:r>
          </a:p>
          <a:p>
            <a:r>
              <a:rPr lang="en-US" sz="4400" b="1" i="1" dirty="0" smtClean="0">
                <a:solidFill>
                  <a:srgbClr val="FF0000"/>
                </a:solidFill>
              </a:rPr>
              <a:t>Pray </a:t>
            </a:r>
            <a:r>
              <a:rPr lang="en-US" sz="4400" dirty="0" smtClean="0"/>
              <a:t> for yourself, family, church, nation, and the world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From start to finish, salvation is God’s work.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GOD’S GREAT GRACE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“Through </a:t>
            </a:r>
            <a:r>
              <a:rPr lang="en-US" sz="4400" dirty="0" smtClean="0">
                <a:solidFill>
                  <a:srgbClr val="FF0000"/>
                </a:solidFill>
              </a:rPr>
              <a:t>faith</a:t>
            </a:r>
            <a:r>
              <a:rPr lang="en-US" sz="4400" dirty="0" smtClean="0"/>
              <a:t>…not by works.”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Eph. 2:8-9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“Believe” occurs over 150 times in the New Testament.</a:t>
            </a:r>
          </a:p>
          <a:p>
            <a:r>
              <a:rPr lang="en-US" sz="4400" dirty="0" smtClean="0"/>
              <a:t>“Faith” occurs 35 times</a:t>
            </a:r>
            <a:r>
              <a:rPr lang="en-US" dirty="0" smtClean="0"/>
              <a:t>.</a:t>
            </a:r>
          </a:p>
          <a:p>
            <a:r>
              <a:rPr lang="en-US" sz="4400" dirty="0" smtClean="0"/>
              <a:t>John is the Gospel of Belief.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Believe and Faith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“…Whoever </a:t>
            </a:r>
            <a:r>
              <a:rPr lang="en-US" sz="4400" dirty="0" smtClean="0">
                <a:solidFill>
                  <a:srgbClr val="FF0000"/>
                </a:solidFill>
              </a:rPr>
              <a:t>believes</a:t>
            </a:r>
            <a:r>
              <a:rPr lang="en-US" sz="4400" dirty="0" smtClean="0"/>
              <a:t> in him [Jesus] shall not perish but have eternal life.”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“Whoever </a:t>
            </a:r>
            <a:r>
              <a:rPr lang="en-US" sz="4400" dirty="0" smtClean="0">
                <a:solidFill>
                  <a:srgbClr val="FF0000"/>
                </a:solidFill>
              </a:rPr>
              <a:t>believes</a:t>
            </a:r>
            <a:r>
              <a:rPr lang="en-US" sz="4400" dirty="0" smtClean="0"/>
              <a:t> in him is not condemned, but whoever does </a:t>
            </a:r>
            <a:r>
              <a:rPr lang="en-US" sz="4400" dirty="0" smtClean="0">
                <a:solidFill>
                  <a:srgbClr val="FF0000"/>
                </a:solidFill>
              </a:rPr>
              <a:t>not believe </a:t>
            </a:r>
            <a:r>
              <a:rPr lang="en-US" sz="4400" dirty="0" smtClean="0"/>
              <a:t>stands condemned already because he has </a:t>
            </a:r>
            <a:r>
              <a:rPr lang="en-US" sz="4400" dirty="0" smtClean="0">
                <a:solidFill>
                  <a:srgbClr val="FF0000"/>
                </a:solidFill>
              </a:rPr>
              <a:t>not believed </a:t>
            </a:r>
            <a:r>
              <a:rPr lang="en-US" sz="4400" dirty="0" smtClean="0"/>
              <a:t>in the name of God’s one and only Son.”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“Whoever </a:t>
            </a:r>
            <a:r>
              <a:rPr lang="en-US" sz="4400" dirty="0" smtClean="0">
                <a:solidFill>
                  <a:srgbClr val="FF0000"/>
                </a:solidFill>
              </a:rPr>
              <a:t>believes</a:t>
            </a:r>
            <a:r>
              <a:rPr lang="en-US" sz="4400" dirty="0" smtClean="0"/>
              <a:t> in the Son has eternal life, but whoever rejects the Son will not see life, for God’s wrath remains on him.”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3:36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“But these  are written that you may </a:t>
            </a:r>
            <a:r>
              <a:rPr lang="en-US" sz="4400" b="1" dirty="0" smtClean="0">
                <a:solidFill>
                  <a:srgbClr val="FF0000"/>
                </a:solidFill>
              </a:rPr>
              <a:t>believe</a:t>
            </a:r>
            <a:r>
              <a:rPr lang="en-US" sz="4400" dirty="0" smtClean="0"/>
              <a:t> that Jesus is the Christ,  the Son of God, and that </a:t>
            </a:r>
            <a:r>
              <a:rPr lang="en-US" sz="4400" b="1" dirty="0" smtClean="0">
                <a:solidFill>
                  <a:srgbClr val="FF0000"/>
                </a:solidFill>
              </a:rPr>
              <a:t>by believing </a:t>
            </a:r>
            <a:r>
              <a:rPr lang="en-US" sz="4400" dirty="0" smtClean="0"/>
              <a:t>you may have life in his name.”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20: 31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“What must I do to be saved?”  They replied, “</a:t>
            </a:r>
            <a:r>
              <a:rPr lang="en-US" sz="4400" dirty="0" smtClean="0">
                <a:solidFill>
                  <a:srgbClr val="FF0000"/>
                </a:solidFill>
              </a:rPr>
              <a:t>Believe</a:t>
            </a:r>
            <a:r>
              <a:rPr lang="en-US" sz="4400" dirty="0" smtClean="0"/>
              <a:t> in the Lord Jesus, and you will be saved—you and your household.”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16:31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“To all who </a:t>
            </a:r>
            <a:r>
              <a:rPr lang="en-US" sz="4400" dirty="0" smtClean="0">
                <a:solidFill>
                  <a:srgbClr val="FF0000"/>
                </a:solidFill>
              </a:rPr>
              <a:t>received</a:t>
            </a:r>
            <a:r>
              <a:rPr lang="en-US" sz="4400" dirty="0" smtClean="0"/>
              <a:t> him, to those who </a:t>
            </a:r>
            <a:r>
              <a:rPr lang="en-US" sz="4400" dirty="0" smtClean="0">
                <a:solidFill>
                  <a:srgbClr val="FF0000"/>
                </a:solidFill>
              </a:rPr>
              <a:t>believed</a:t>
            </a:r>
            <a:r>
              <a:rPr lang="en-US" sz="4400" dirty="0" smtClean="0"/>
              <a:t> in his name, he gave the right to become children of God.”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1:12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Autofit/>
          </a:bodyPr>
          <a:lstStyle/>
          <a:p>
            <a:r>
              <a:rPr lang="en-US" sz="3200" dirty="0" smtClean="0"/>
              <a:t>Beech trees hold some of their leaves all winter long.</a:t>
            </a:r>
          </a:p>
          <a:p>
            <a:r>
              <a:rPr lang="en-US" sz="3200" dirty="0" smtClean="0"/>
              <a:t>But when spring comes they all start to fall off.</a:t>
            </a:r>
          </a:p>
          <a:p>
            <a:r>
              <a:rPr lang="en-US" sz="3200" dirty="0" smtClean="0"/>
              <a:t>Why?</a:t>
            </a:r>
          </a:p>
          <a:p>
            <a:r>
              <a:rPr lang="en-US" sz="3200" dirty="0" smtClean="0"/>
              <a:t>New life comes and the old has to go.</a:t>
            </a:r>
          </a:p>
          <a:p>
            <a:r>
              <a:rPr lang="en-US" sz="3200" dirty="0" smtClean="0"/>
              <a:t>Have you been hanging on to your old life?  Maybe its time for you to trust Christ.</a:t>
            </a:r>
          </a:p>
          <a:p>
            <a:r>
              <a:rPr lang="en-US" sz="3200" dirty="0" smtClean="0"/>
              <a:t>Believe in Christ and you will be saved.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dirty="0" smtClean="0"/>
              <a:t>New Life in Christ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>
            <a:noAutofit/>
          </a:bodyPr>
          <a:lstStyle/>
          <a:p>
            <a:r>
              <a:rPr lang="en-US" sz="4000" dirty="0" smtClean="0"/>
              <a:t>Last week we looked at a difficult time in Israel’s history just before the Babylonian Captivity.</a:t>
            </a:r>
          </a:p>
          <a:p>
            <a:r>
              <a:rPr lang="en-US" sz="4000" dirty="0" smtClean="0"/>
              <a:t>Habakkuk </a:t>
            </a:r>
            <a:r>
              <a:rPr lang="en-US" sz="4000" dirty="0" smtClean="0">
                <a:solidFill>
                  <a:srgbClr val="FF0000"/>
                </a:solidFill>
              </a:rPr>
              <a:t>prayed</a:t>
            </a:r>
            <a:r>
              <a:rPr lang="en-US" sz="4000" dirty="0" smtClean="0"/>
              <a:t> to God for revival and continued to </a:t>
            </a:r>
            <a:r>
              <a:rPr lang="en-US" sz="4000" dirty="0" smtClean="0">
                <a:solidFill>
                  <a:srgbClr val="FF0000"/>
                </a:solidFill>
              </a:rPr>
              <a:t>praise</a:t>
            </a:r>
            <a:r>
              <a:rPr lang="en-US" sz="4000" dirty="0" smtClean="0"/>
              <a:t> God in spite of the circumstances.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Therefore, if anyone is in Christ, he is a new creation; the old has gone, the new has come!”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Cor. 5:17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Romans 10:8-13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“The word of faith we are proclaiming:</a:t>
            </a:r>
          </a:p>
          <a:p>
            <a:r>
              <a:rPr lang="en-US" sz="3200" dirty="0" smtClean="0"/>
              <a:t>“That if you confess with your mouth, “Jesus is Lord,” and </a:t>
            </a:r>
            <a:r>
              <a:rPr lang="en-US" sz="3200" dirty="0" smtClean="0">
                <a:solidFill>
                  <a:srgbClr val="FF0000"/>
                </a:solidFill>
              </a:rPr>
              <a:t>believe in your heart </a:t>
            </a:r>
            <a:r>
              <a:rPr lang="en-US" sz="3200" dirty="0" smtClean="0"/>
              <a:t>that God raised him from the dead, </a:t>
            </a:r>
            <a:r>
              <a:rPr lang="en-US" sz="3200" dirty="0" smtClean="0">
                <a:solidFill>
                  <a:schemeClr val="accent2"/>
                </a:solidFill>
              </a:rPr>
              <a:t>you will be saved</a:t>
            </a:r>
            <a:r>
              <a:rPr lang="en-US" sz="3200" dirty="0" smtClean="0"/>
              <a:t>.”</a:t>
            </a:r>
          </a:p>
          <a:p>
            <a:r>
              <a:rPr lang="en-US" sz="3200" dirty="0" smtClean="0"/>
              <a:t>“For it is </a:t>
            </a:r>
            <a:r>
              <a:rPr lang="en-US" sz="3200" dirty="0" smtClean="0">
                <a:solidFill>
                  <a:srgbClr val="FF0000"/>
                </a:solidFill>
              </a:rPr>
              <a:t>with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your heart that you believe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chemeClr val="accent2"/>
                </a:solidFill>
              </a:rPr>
              <a:t>are justified</a:t>
            </a:r>
            <a:r>
              <a:rPr lang="en-US" sz="3200" dirty="0" smtClean="0"/>
              <a:t>, and it is with your mouth that you confess and </a:t>
            </a:r>
            <a:r>
              <a:rPr lang="en-US" sz="3200" dirty="0" smtClean="0">
                <a:solidFill>
                  <a:schemeClr val="accent2"/>
                </a:solidFill>
              </a:rPr>
              <a:t>are saved</a:t>
            </a:r>
            <a:r>
              <a:rPr lang="en-US" sz="3200" dirty="0" smtClean="0"/>
              <a:t>.” </a:t>
            </a:r>
          </a:p>
          <a:p>
            <a:r>
              <a:rPr lang="en-US" sz="3200" dirty="0" smtClean="0"/>
              <a:t>“Everyone who calls on the name of     the Lord </a:t>
            </a:r>
            <a:r>
              <a:rPr lang="en-US" sz="3200" dirty="0" smtClean="0">
                <a:solidFill>
                  <a:schemeClr val="accent2"/>
                </a:solidFill>
              </a:rPr>
              <a:t>will be saved</a:t>
            </a:r>
            <a:r>
              <a:rPr lang="en-US" sz="3200" dirty="0" smtClean="0"/>
              <a:t>.”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---Salvation is not complicated.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</a:t>
            </a:r>
            <a:r>
              <a:rPr lang="en-US" sz="3600" dirty="0" smtClean="0"/>
              <a:t>dmit that you are a sinner in need of God’s salvation.</a:t>
            </a:r>
          </a:p>
          <a:p>
            <a:r>
              <a:rPr lang="en-US" sz="3600" dirty="0" smtClean="0"/>
              <a:t>“</a:t>
            </a:r>
            <a:r>
              <a:rPr lang="en-US" sz="3600" dirty="0" smtClean="0">
                <a:solidFill>
                  <a:srgbClr val="FF0000"/>
                </a:solidFill>
              </a:rPr>
              <a:t>B</a:t>
            </a:r>
            <a:r>
              <a:rPr lang="en-US" sz="3600" dirty="0" smtClean="0"/>
              <a:t>elieve with your heart”, and</a:t>
            </a:r>
          </a:p>
          <a:p>
            <a:r>
              <a:rPr lang="en-US" sz="3600" dirty="0" smtClean="0"/>
              <a:t>“</a:t>
            </a:r>
            <a:r>
              <a:rPr lang="en-US" sz="3600" dirty="0" smtClean="0">
                <a:solidFill>
                  <a:srgbClr val="FF0000"/>
                </a:solidFill>
              </a:rPr>
              <a:t>C</a:t>
            </a:r>
            <a:r>
              <a:rPr lang="en-US" sz="3600" dirty="0" smtClean="0"/>
              <a:t>onfess with your mouth, ‘Jesus is Lord.’”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 fontScale="90000"/>
          </a:bodyPr>
          <a:lstStyle/>
          <a:p>
            <a:r>
              <a:rPr lang="en-US" sz="6700" dirty="0" smtClean="0">
                <a:latin typeface="Algerian" pitchFamily="82" charset="0"/>
              </a:rPr>
              <a:t>---Salvation is available to all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“Everyone who calls on the name of the Lord will be saved.”  (Romans 10:13).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“…O LORD.  </a:t>
            </a:r>
            <a:r>
              <a:rPr lang="en-US" sz="4800" b="1" i="1" dirty="0" smtClean="0">
                <a:solidFill>
                  <a:srgbClr val="FF0000"/>
                </a:solidFill>
              </a:rPr>
              <a:t>Renew</a:t>
            </a:r>
            <a:r>
              <a:rPr lang="en-US" sz="4000" dirty="0" smtClean="0"/>
              <a:t>  them in our day…” (NIV)</a:t>
            </a:r>
          </a:p>
          <a:p>
            <a:r>
              <a:rPr lang="en-US" sz="4000" dirty="0" smtClean="0"/>
              <a:t>“O LORD,</a:t>
            </a:r>
            <a:r>
              <a:rPr lang="en-US" sz="4000" b="1" i="1" dirty="0" smtClean="0"/>
              <a:t> </a:t>
            </a:r>
            <a:r>
              <a:rPr lang="en-US" sz="5400" b="1" i="1" dirty="0" smtClean="0">
                <a:solidFill>
                  <a:srgbClr val="FF0000"/>
                </a:solidFill>
              </a:rPr>
              <a:t>revive</a:t>
            </a:r>
            <a:r>
              <a:rPr lang="en-US" sz="4000" b="1" i="1" dirty="0" smtClean="0"/>
              <a:t>  </a:t>
            </a:r>
            <a:r>
              <a:rPr lang="en-US" sz="4000" dirty="0" smtClean="0"/>
              <a:t>Your work in the midst of years.”  (NKJV)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0000"/>
                </a:solidFill>
              </a:rPr>
              <a:t>1. PETITION</a:t>
            </a:r>
            <a:r>
              <a:rPr lang="en-US" dirty="0" smtClean="0"/>
              <a:t>--Hab. 3:2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“Yet </a:t>
            </a:r>
            <a:r>
              <a:rPr lang="en-US" sz="6000" b="1" dirty="0" smtClean="0">
                <a:solidFill>
                  <a:srgbClr val="FF0000"/>
                </a:solidFill>
              </a:rPr>
              <a:t>I will rejoice </a:t>
            </a:r>
            <a:r>
              <a:rPr lang="en-US" sz="6000" dirty="0" smtClean="0"/>
              <a:t>in the LORD, I will be </a:t>
            </a:r>
            <a:r>
              <a:rPr lang="en-US" sz="6000" b="1" dirty="0" smtClean="0">
                <a:solidFill>
                  <a:srgbClr val="FF0000"/>
                </a:solidFill>
              </a:rPr>
              <a:t>joyful</a:t>
            </a:r>
            <a:r>
              <a:rPr lang="en-US" sz="6000" dirty="0" smtClean="0"/>
              <a:t> in God my Savior.”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2. PRAISE</a:t>
            </a:r>
            <a:r>
              <a:rPr lang="en-US" dirty="0" smtClean="0"/>
              <a:t>--Hab. 3:18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>
            <a:normAutofit fontScale="90000"/>
          </a:bodyPr>
          <a:lstStyle/>
          <a:p>
            <a:r>
              <a:rPr lang="en-US" sz="9600" i="1" dirty="0" smtClean="0">
                <a:latin typeface="Algerian" pitchFamily="82" charset="0"/>
              </a:rPr>
              <a:t>GOD’S GREAT GRACE</a:t>
            </a:r>
            <a:endParaRPr lang="en-US" sz="9600" i="1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9859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JOHN 3:16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EPHESIANS 2:8-9</a:t>
            </a:r>
          </a:p>
          <a:p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“Let us then approach the </a:t>
            </a:r>
            <a:r>
              <a:rPr lang="en-US" sz="4400" b="1" dirty="0" smtClean="0">
                <a:solidFill>
                  <a:srgbClr val="FF0000"/>
                </a:solidFill>
              </a:rPr>
              <a:t>throne of grace </a:t>
            </a:r>
            <a:r>
              <a:rPr lang="en-US" sz="4400" dirty="0" smtClean="0"/>
              <a:t>with confidence, so that we may receive mercy and find </a:t>
            </a:r>
            <a:r>
              <a:rPr lang="en-US" sz="4400" b="1" dirty="0" smtClean="0">
                <a:solidFill>
                  <a:srgbClr val="FF0000"/>
                </a:solidFill>
              </a:rPr>
              <a:t>grace</a:t>
            </a:r>
            <a:r>
              <a:rPr lang="en-US" sz="4400" dirty="0" smtClean="0"/>
              <a:t> to help us in our time of need.”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 4:16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CAN ANYONE EVER SAVE HIM(HER)SELF?</a:t>
            </a:r>
          </a:p>
          <a:p>
            <a:r>
              <a:rPr lang="en-US" sz="4400" dirty="0" smtClean="0"/>
              <a:t>ABSURD.</a:t>
            </a:r>
          </a:p>
          <a:p>
            <a:r>
              <a:rPr lang="en-US" sz="4400" dirty="0" smtClean="0"/>
              <a:t>UNLESS YOU MEAN TO SELF-IMPROVE, OR BE A LITTLE BETTER.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GOD’S GREAT GRACE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Autofit/>
          </a:bodyPr>
          <a:lstStyle/>
          <a:p>
            <a:r>
              <a:rPr lang="en-US" sz="4000" dirty="0" smtClean="0"/>
              <a:t>NAME WRITTEN IN THE LAMB’S BOOK OF LIFE.</a:t>
            </a:r>
          </a:p>
          <a:p>
            <a:r>
              <a:rPr lang="en-US" sz="4000" dirty="0" smtClean="0"/>
              <a:t>SINS FORGIVEN.</a:t>
            </a:r>
          </a:p>
          <a:p>
            <a:r>
              <a:rPr lang="en-US" sz="4000" dirty="0" smtClean="0"/>
              <a:t>ETERNAL LIFE.</a:t>
            </a:r>
          </a:p>
          <a:p>
            <a:r>
              <a:rPr lang="en-US" sz="4000" dirty="0" smtClean="0"/>
              <a:t>CLOTHED WITH GOD’S RIGHTEOUSNESS.</a:t>
            </a:r>
          </a:p>
          <a:p>
            <a:r>
              <a:rPr lang="en-US" sz="4000" dirty="0" smtClean="0"/>
              <a:t>WE CANNOT DO ANY OF THIS!!!!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SALVATION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2248</TotalTime>
  <Words>968</Words>
  <Application>Microsoft Office PowerPoint</Application>
  <PresentationFormat>On-screen Show (4:3)</PresentationFormat>
  <Paragraphs>96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GOD’S GREAT GRACE</vt:lpstr>
      <vt:lpstr>Slide 2</vt:lpstr>
      <vt:lpstr>Slide 3</vt:lpstr>
      <vt:lpstr>1. PETITION--Hab. 3:2</vt:lpstr>
      <vt:lpstr>2. PRAISE--Hab. 3:18</vt:lpstr>
      <vt:lpstr>GOD’S GREAT GRACE</vt:lpstr>
      <vt:lpstr>Hebrews 4:16</vt:lpstr>
      <vt:lpstr>GOD’S GREAT GRACE</vt:lpstr>
      <vt:lpstr>SALVATION</vt:lpstr>
      <vt:lpstr>Ephesians 2:8-9</vt:lpstr>
      <vt:lpstr>Slide 11</vt:lpstr>
      <vt:lpstr>    Eph. 1:4</vt:lpstr>
      <vt:lpstr>Grace &amp; Favor</vt:lpstr>
      <vt:lpstr>Grace</vt:lpstr>
      <vt:lpstr>Grace</vt:lpstr>
      <vt:lpstr>Saving Sinners is God’s “Thing!”</vt:lpstr>
      <vt:lpstr>Man’s Response</vt:lpstr>
      <vt:lpstr>John 1:10-11</vt:lpstr>
      <vt:lpstr>John 6:44</vt:lpstr>
      <vt:lpstr>GOD’S GREAT GRACE</vt:lpstr>
      <vt:lpstr>Eph. 2:8-9</vt:lpstr>
      <vt:lpstr>Believe and Faith</vt:lpstr>
      <vt:lpstr>John 3:16</vt:lpstr>
      <vt:lpstr>John 3:18</vt:lpstr>
      <vt:lpstr>John 3:36</vt:lpstr>
      <vt:lpstr>John 20: 31</vt:lpstr>
      <vt:lpstr>Acts 16:31</vt:lpstr>
      <vt:lpstr>John 1:12</vt:lpstr>
      <vt:lpstr>New Life in Christ</vt:lpstr>
      <vt:lpstr>2 Cor. 5:17</vt:lpstr>
      <vt:lpstr>Romans 10:8-13</vt:lpstr>
      <vt:lpstr>---Salvation is not complicated. </vt:lpstr>
      <vt:lpstr>---Salvation is available to all.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GREAT GRACE</dc:title>
  <dc:creator>steve hokuf</dc:creator>
  <cp:lastModifiedBy>steve hokuf</cp:lastModifiedBy>
  <cp:revision>7</cp:revision>
  <dcterms:created xsi:type="dcterms:W3CDTF">2020-04-02T14:41:58Z</dcterms:created>
  <dcterms:modified xsi:type="dcterms:W3CDTF">2020-04-05T12:52:50Z</dcterms:modified>
</cp:coreProperties>
</file>