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6" r:id="rId3"/>
    <p:sldId id="257" r:id="rId4"/>
    <p:sldId id="259" r:id="rId5"/>
    <p:sldId id="260" r:id="rId6"/>
    <p:sldId id="262" r:id="rId7"/>
    <p:sldId id="261" r:id="rId8"/>
    <p:sldId id="263" r:id="rId9"/>
    <p:sldId id="271" r:id="rId10"/>
    <p:sldId id="264" r:id="rId11"/>
    <p:sldId id="265" r:id="rId12"/>
    <p:sldId id="272" r:id="rId13"/>
    <p:sldId id="273" r:id="rId14"/>
    <p:sldId id="274" r:id="rId15"/>
    <p:sldId id="266" r:id="rId16"/>
    <p:sldId id="275" r:id="rId17"/>
    <p:sldId id="267" r:id="rId18"/>
    <p:sldId id="277" r:id="rId19"/>
    <p:sldId id="276" r:id="rId20"/>
    <p:sldId id="282" r:id="rId21"/>
    <p:sldId id="285" r:id="rId22"/>
    <p:sldId id="286" r:id="rId23"/>
    <p:sldId id="287" r:id="rId24"/>
    <p:sldId id="268" r:id="rId25"/>
    <p:sldId id="278" r:id="rId26"/>
    <p:sldId id="269" r:id="rId27"/>
    <p:sldId id="279" r:id="rId28"/>
    <p:sldId id="270" r:id="rId29"/>
    <p:sldId id="280" r:id="rId30"/>
    <p:sldId id="281" r:id="rId31"/>
    <p:sldId id="284" r:id="rId32"/>
    <p:sldId id="28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12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4083F73-BBF6-459A-8DD5-2ACB98CEFE26}" type="datetimeFigureOut">
              <a:rPr lang="en-US" smtClean="0"/>
              <a:pPr/>
              <a:t>4/18/2020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2E3E78E-0435-4FDB-9967-5EF0A96C75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E3E78E-0435-4FDB-9967-5EF0A96C75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E3E78E-0435-4FDB-9967-5EF0A96C75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E3E78E-0435-4FDB-9967-5EF0A96C75D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E3E78E-0435-4FDB-9967-5EF0A96C75D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E3E78E-0435-4FDB-9967-5EF0A96C75D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2E3E78E-0435-4FDB-9967-5EF0A96C75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E3E78E-0435-4FDB-9967-5EF0A96C75D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4083F73-BBF6-459A-8DD5-2ACB98CEFE26}" type="datetimeFigureOut">
              <a:rPr lang="en-US" smtClean="0"/>
              <a:pPr/>
              <a:t>4/18/2020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2E3E78E-0435-4FDB-9967-5EF0A96C75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4083F73-BBF6-459A-8DD5-2ACB98CEFE26}" type="datetimeFigureOut">
              <a:rPr lang="en-US" smtClean="0"/>
              <a:pPr/>
              <a:t>4/18/2020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E3E78E-0435-4FDB-9967-5EF0A96C75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4083F73-BBF6-459A-8DD5-2ACB98CEFE26}" type="datetimeFigureOut">
              <a:rPr lang="en-US" smtClean="0"/>
              <a:pPr/>
              <a:t>4/18/2020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2E3E78E-0435-4FDB-9967-5EF0A96C75D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4083F73-BBF6-459A-8DD5-2ACB98CEFE26}" type="datetimeFigureOut">
              <a:rPr lang="en-US" smtClean="0"/>
              <a:pPr/>
              <a:t>4/18/2020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E3E78E-0435-4FDB-9967-5EF0A96C75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200399"/>
          </a:xfrm>
        </p:spPr>
        <p:txBody>
          <a:bodyPr>
            <a:noAutofit/>
          </a:bodyPr>
          <a:lstStyle/>
          <a:p>
            <a:pPr algn="ctr"/>
            <a:r>
              <a:rPr lang="en-US" sz="6000" i="1" dirty="0" smtClean="0"/>
              <a:t>“The day of the Lord will come like a</a:t>
            </a:r>
            <a:br>
              <a:rPr lang="en-US" sz="6000" i="1" dirty="0" smtClean="0"/>
            </a:br>
            <a:r>
              <a:rPr lang="en-US" sz="6000" i="1" dirty="0" smtClean="0"/>
              <a:t> thief in the night.”</a:t>
            </a:r>
            <a:endParaRPr lang="en-US" sz="6000" i="1" dirty="0"/>
          </a:p>
        </p:txBody>
      </p:sp>
      <p:sp>
        <p:nvSpPr>
          <p:cNvPr id="3" name="Subtitle 2"/>
          <p:cNvSpPr>
            <a:spLocks noGrp="1"/>
          </p:cNvSpPr>
          <p:nvPr>
            <p:ph type="subTitle" idx="1"/>
          </p:nvPr>
        </p:nvSpPr>
        <p:spPr>
          <a:xfrm>
            <a:off x="685800" y="4191000"/>
            <a:ext cx="7772400" cy="986117"/>
          </a:xfrm>
        </p:spPr>
        <p:txBody>
          <a:bodyPr>
            <a:normAutofit/>
          </a:bodyPr>
          <a:lstStyle/>
          <a:p>
            <a:r>
              <a:rPr lang="en-US" sz="5400" b="1" dirty="0" smtClean="0"/>
              <a:t>1 Thessalonians 5:2</a:t>
            </a:r>
            <a:endParaRPr lang="en-US"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5400" dirty="0" smtClean="0"/>
              <a:t>1.  R-- Revelation</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1.  R– Revelation</a:t>
            </a:r>
          </a:p>
          <a:p>
            <a:r>
              <a:rPr lang="en-US" sz="5400" dirty="0" smtClean="0"/>
              <a:t>2.  R- Return </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“The coming of the Lord.”</a:t>
            </a:r>
            <a:endParaRPr lang="en-US" sz="4800" dirty="0"/>
          </a:p>
        </p:txBody>
      </p:sp>
      <p:sp>
        <p:nvSpPr>
          <p:cNvPr id="3" name="Title 2"/>
          <p:cNvSpPr>
            <a:spLocks noGrp="1"/>
          </p:cNvSpPr>
          <p:nvPr>
            <p:ph type="title"/>
          </p:nvPr>
        </p:nvSpPr>
        <p:spPr/>
        <p:txBody>
          <a:bodyPr/>
          <a:lstStyle/>
          <a:p>
            <a:r>
              <a:rPr lang="en-US" dirty="0" smtClean="0"/>
              <a:t>2.  </a:t>
            </a:r>
            <a:r>
              <a:rPr lang="en-US" sz="4800" dirty="0" smtClean="0">
                <a:solidFill>
                  <a:srgbClr val="FF0000"/>
                </a:solidFill>
              </a:rPr>
              <a:t>R</a:t>
            </a:r>
            <a:r>
              <a:rPr lang="en-US" dirty="0" smtClean="0"/>
              <a:t>eturn  (4:14-15)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“We believe that Jesus died and rose again and so we believe that God will bring with Jesus those who have fallen asleep in him.” </a:t>
            </a:r>
            <a:endParaRPr lang="en-US" sz="4800" dirty="0"/>
          </a:p>
        </p:txBody>
      </p:sp>
      <p:sp>
        <p:nvSpPr>
          <p:cNvPr id="3" name="Title 2"/>
          <p:cNvSpPr>
            <a:spLocks noGrp="1"/>
          </p:cNvSpPr>
          <p:nvPr>
            <p:ph type="title"/>
          </p:nvPr>
        </p:nvSpPr>
        <p:spPr/>
        <p:txBody>
          <a:bodyPr/>
          <a:lstStyle/>
          <a:p>
            <a:r>
              <a:rPr lang="en-US" dirty="0" smtClean="0"/>
              <a:t>1 Thessalonians 4:14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4400" dirty="0" smtClean="0"/>
              <a:t>“According to the Lord’s own word, we tell you that we who are still alive, who are left till the coming of the Lord, will certainly not precede those who have fallen asleep.”</a:t>
            </a:r>
            <a:endParaRPr lang="en-US" sz="4400" dirty="0"/>
          </a:p>
        </p:txBody>
      </p:sp>
      <p:sp>
        <p:nvSpPr>
          <p:cNvPr id="3" name="Title 2"/>
          <p:cNvSpPr>
            <a:spLocks noGrp="1"/>
          </p:cNvSpPr>
          <p:nvPr>
            <p:ph type="title"/>
          </p:nvPr>
        </p:nvSpPr>
        <p:spPr/>
        <p:txBody>
          <a:bodyPr/>
          <a:lstStyle/>
          <a:p>
            <a:r>
              <a:rPr lang="en-US" dirty="0" smtClean="0"/>
              <a:t>1 Thess. 4:15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1.  R– Revelation</a:t>
            </a:r>
          </a:p>
          <a:p>
            <a:r>
              <a:rPr lang="en-US" sz="4000" dirty="0" smtClean="0"/>
              <a:t>2.  R- Return</a:t>
            </a:r>
          </a:p>
          <a:p>
            <a:r>
              <a:rPr lang="en-US" sz="5400" dirty="0" smtClean="0"/>
              <a:t>3.  R- Resurrection </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“The dead in Christ will rise first…"</a:t>
            </a:r>
            <a:endParaRPr lang="en-US" sz="4800" dirty="0"/>
          </a:p>
        </p:txBody>
      </p:sp>
      <p:sp>
        <p:nvSpPr>
          <p:cNvPr id="3" name="Title 2"/>
          <p:cNvSpPr>
            <a:spLocks noGrp="1"/>
          </p:cNvSpPr>
          <p:nvPr>
            <p:ph type="title"/>
          </p:nvPr>
        </p:nvSpPr>
        <p:spPr/>
        <p:txBody>
          <a:bodyPr/>
          <a:lstStyle/>
          <a:p>
            <a:r>
              <a:rPr lang="en-US" dirty="0" smtClean="0"/>
              <a:t>3.  </a:t>
            </a:r>
            <a:r>
              <a:rPr lang="en-US" sz="5400" dirty="0" smtClean="0">
                <a:solidFill>
                  <a:srgbClr val="FF0000"/>
                </a:solidFill>
              </a:rPr>
              <a:t>R</a:t>
            </a:r>
            <a:r>
              <a:rPr lang="en-US" dirty="0" smtClean="0"/>
              <a:t>esurrection  (4:14-16)</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1.  R– Revelation</a:t>
            </a:r>
          </a:p>
          <a:p>
            <a:r>
              <a:rPr lang="en-US" sz="3600" dirty="0" smtClean="0"/>
              <a:t>2.  R- Return</a:t>
            </a:r>
          </a:p>
          <a:p>
            <a:r>
              <a:rPr lang="en-US" sz="3600" dirty="0" smtClean="0"/>
              <a:t>3.  R- Resurrection</a:t>
            </a:r>
          </a:p>
          <a:p>
            <a:r>
              <a:rPr lang="en-US" sz="5400" dirty="0" smtClean="0"/>
              <a:t>4.  R- Rapture </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“Rapture” comes the Latin Vulgate translation (R.C.C.).</a:t>
            </a:r>
          </a:p>
          <a:p>
            <a:r>
              <a:rPr lang="en-US" sz="4400" dirty="0" smtClean="0"/>
              <a:t>“</a:t>
            </a:r>
            <a:r>
              <a:rPr lang="en-US" sz="4400" dirty="0" err="1" smtClean="0"/>
              <a:t>Raptus</a:t>
            </a:r>
            <a:r>
              <a:rPr lang="en-US" sz="4400" dirty="0" smtClean="0"/>
              <a:t>.”</a:t>
            </a:r>
            <a:endParaRPr lang="en-US" sz="4400" dirty="0"/>
          </a:p>
        </p:txBody>
      </p:sp>
      <p:sp>
        <p:nvSpPr>
          <p:cNvPr id="3" name="Title 2"/>
          <p:cNvSpPr>
            <a:spLocks noGrp="1"/>
          </p:cNvSpPr>
          <p:nvPr>
            <p:ph type="title"/>
          </p:nvPr>
        </p:nvSpPr>
        <p:spPr/>
        <p:txBody>
          <a:bodyPr/>
          <a:lstStyle/>
          <a:p>
            <a:r>
              <a:rPr lang="en-US" dirty="0" smtClean="0"/>
              <a:t>4.  R-</a:t>
            </a:r>
            <a:r>
              <a:rPr lang="en-US" sz="5400" dirty="0" smtClean="0">
                <a:solidFill>
                  <a:srgbClr val="FF0000"/>
                </a:solidFill>
              </a:rPr>
              <a:t>R</a:t>
            </a:r>
            <a:r>
              <a:rPr lang="en-US" dirty="0" smtClean="0"/>
              <a:t>apture (4:17)</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“After that, we who are still alive and are left will be </a:t>
            </a:r>
            <a:r>
              <a:rPr lang="en-US" sz="4400" b="1" i="1" dirty="0" smtClean="0">
                <a:solidFill>
                  <a:srgbClr val="FF0000"/>
                </a:solidFill>
              </a:rPr>
              <a:t>caught up together  </a:t>
            </a:r>
            <a:r>
              <a:rPr lang="en-US" sz="4400" dirty="0" smtClean="0"/>
              <a:t>with them in the clouds to meet the Lord in the air.”</a:t>
            </a:r>
            <a:endParaRPr lang="en-US" sz="4400" dirty="0"/>
          </a:p>
        </p:txBody>
      </p:sp>
      <p:sp>
        <p:nvSpPr>
          <p:cNvPr id="3" name="Title 2"/>
          <p:cNvSpPr>
            <a:spLocks noGrp="1"/>
          </p:cNvSpPr>
          <p:nvPr>
            <p:ph type="title"/>
          </p:nvPr>
        </p:nvSpPr>
        <p:spPr/>
        <p:txBody>
          <a:bodyPr/>
          <a:lstStyle/>
          <a:p>
            <a:r>
              <a:rPr lang="en-US" dirty="0" smtClean="0"/>
              <a:t>1 Thess. 4:17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3600450"/>
          </a:xfrm>
        </p:spPr>
        <p:txBody>
          <a:bodyPr>
            <a:normAutofit/>
          </a:bodyPr>
          <a:lstStyle/>
          <a:p>
            <a:pPr algn="ctr"/>
            <a:r>
              <a:rPr lang="en-US" sz="8000" i="1" dirty="0" smtClean="0">
                <a:latin typeface="Arial Black" pitchFamily="34" charset="0"/>
              </a:rPr>
              <a:t>WE SHALL BEHOLD HIM</a:t>
            </a:r>
            <a:endParaRPr lang="en-US" sz="8000" i="1" dirty="0">
              <a:latin typeface="Arial Black" pitchFamily="34" charset="0"/>
            </a:endParaRPr>
          </a:p>
        </p:txBody>
      </p:sp>
      <p:sp>
        <p:nvSpPr>
          <p:cNvPr id="3" name="Subtitle 2"/>
          <p:cNvSpPr>
            <a:spLocks noGrp="1"/>
          </p:cNvSpPr>
          <p:nvPr>
            <p:ph type="subTitle" idx="1"/>
          </p:nvPr>
        </p:nvSpPr>
        <p:spPr>
          <a:xfrm>
            <a:off x="685800" y="4191000"/>
            <a:ext cx="7772400" cy="914399"/>
          </a:xfrm>
        </p:spPr>
        <p:txBody>
          <a:bodyPr>
            <a:normAutofit fontScale="92500"/>
          </a:bodyPr>
          <a:lstStyle/>
          <a:p>
            <a:r>
              <a:rPr lang="en-US" sz="4800" dirty="0" smtClean="0">
                <a:solidFill>
                  <a:srgbClr val="FF0000"/>
                </a:solidFill>
              </a:rPr>
              <a:t>1 Thessalonians 4:13-5:3</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525963"/>
          </a:xfrm>
        </p:spPr>
        <p:txBody>
          <a:bodyPr>
            <a:noAutofit/>
          </a:bodyPr>
          <a:lstStyle/>
          <a:p>
            <a:r>
              <a:rPr lang="en-US" sz="4400" dirty="0" smtClean="0"/>
              <a:t>Not the same.</a:t>
            </a:r>
          </a:p>
          <a:p>
            <a:r>
              <a:rPr lang="en-US" sz="4400" dirty="0" smtClean="0"/>
              <a:t>7 years apart.  The tribulation comes in between.</a:t>
            </a:r>
          </a:p>
          <a:p>
            <a:r>
              <a:rPr lang="en-US" sz="4400" dirty="0" smtClean="0"/>
              <a:t>1 Thess.5:9– “For God did not appoint </a:t>
            </a:r>
            <a:r>
              <a:rPr lang="en-US" sz="4400" dirty="0" smtClean="0">
                <a:solidFill>
                  <a:srgbClr val="FF0000"/>
                </a:solidFill>
              </a:rPr>
              <a:t>us </a:t>
            </a:r>
            <a:r>
              <a:rPr lang="en-US" sz="4400" dirty="0" smtClean="0"/>
              <a:t>to suffer wrath….”</a:t>
            </a:r>
            <a:br>
              <a:rPr lang="en-US" sz="4400" dirty="0" smtClean="0"/>
            </a:br>
            <a:endParaRPr lang="en-US" sz="4400" dirty="0"/>
          </a:p>
        </p:txBody>
      </p:sp>
      <p:sp>
        <p:nvSpPr>
          <p:cNvPr id="3" name="Title 2"/>
          <p:cNvSpPr>
            <a:spLocks noGrp="1"/>
          </p:cNvSpPr>
          <p:nvPr>
            <p:ph type="title"/>
          </p:nvPr>
        </p:nvSpPr>
        <p:spPr/>
        <p:txBody>
          <a:bodyPr>
            <a:normAutofit fontScale="90000"/>
          </a:bodyPr>
          <a:lstStyle/>
          <a:p>
            <a:r>
              <a:rPr lang="en-US" dirty="0" smtClean="0"/>
              <a:t>Rapture  vs. The Second Coming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If the NORMAL sense--</a:t>
            </a:r>
          </a:p>
          <a:p>
            <a:r>
              <a:rPr lang="en-US" sz="4400" dirty="0" smtClean="0"/>
              <a:t>Makes COMMON sense--</a:t>
            </a:r>
          </a:p>
          <a:p>
            <a:r>
              <a:rPr lang="en-US" sz="4400" dirty="0" smtClean="0"/>
              <a:t>Seek no other sense</a:t>
            </a:r>
            <a:r>
              <a:rPr lang="en-US" sz="1200" dirty="0" smtClean="0"/>
              <a:t>.</a:t>
            </a:r>
            <a:endParaRPr lang="en-US" sz="1200" dirty="0"/>
          </a:p>
        </p:txBody>
      </p:sp>
      <p:sp>
        <p:nvSpPr>
          <p:cNvPr id="3" name="Title 2"/>
          <p:cNvSpPr>
            <a:spLocks noGrp="1"/>
          </p:cNvSpPr>
          <p:nvPr>
            <p:ph type="title"/>
          </p:nvPr>
        </p:nvSpPr>
        <p:spPr/>
        <p:txBody>
          <a:bodyPr>
            <a:normAutofit fontScale="90000"/>
          </a:bodyPr>
          <a:lstStyle/>
          <a:p>
            <a:r>
              <a:rPr lang="en-US" dirty="0" smtClean="0"/>
              <a:t>Golden Rule of Bible Translation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endParaRPr lang="en-US" sz="4400" dirty="0" smtClean="0"/>
          </a:p>
          <a:p>
            <a:r>
              <a:rPr lang="en-US" sz="4400" dirty="0" smtClean="0"/>
              <a:t>“Two men will be in the field, one will be taken and the other left.” </a:t>
            </a:r>
            <a:r>
              <a:rPr lang="en-US" sz="4000" dirty="0" smtClean="0"/>
              <a:t> (Matt. 24:40)</a:t>
            </a:r>
            <a:endParaRPr lang="en-US" sz="4000" dirty="0"/>
          </a:p>
        </p:txBody>
      </p:sp>
      <p:sp>
        <p:nvSpPr>
          <p:cNvPr id="3" name="Title 2"/>
          <p:cNvSpPr>
            <a:spLocks noGrp="1"/>
          </p:cNvSpPr>
          <p:nvPr>
            <p:ph type="title"/>
          </p:nvPr>
        </p:nvSpPr>
        <p:spPr/>
        <p:txBody>
          <a:bodyPr>
            <a:normAutofit/>
          </a:bodyPr>
          <a:lstStyle/>
          <a:p>
            <a:r>
              <a:rPr lang="en-US" sz="5400" dirty="0" smtClean="0"/>
              <a:t>The Rapture</a:t>
            </a:r>
            <a:endParaRPr lang="en-US" sz="5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4400" dirty="0" smtClean="0"/>
              <a:t>Matthew 24– Wars and rumors of wars, signs in the heavens, the abomination of desolation, flee to the mountains, etc.</a:t>
            </a:r>
          </a:p>
        </p:txBody>
      </p:sp>
      <p:sp>
        <p:nvSpPr>
          <p:cNvPr id="3" name="Title 2"/>
          <p:cNvSpPr>
            <a:spLocks noGrp="1"/>
          </p:cNvSpPr>
          <p:nvPr>
            <p:ph type="title"/>
          </p:nvPr>
        </p:nvSpPr>
        <p:spPr/>
        <p:txBody>
          <a:bodyPr/>
          <a:lstStyle/>
          <a:p>
            <a:r>
              <a:rPr lang="en-US" dirty="0" smtClean="0"/>
              <a:t>The Second Coming</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1.  R– Revelation</a:t>
            </a:r>
          </a:p>
          <a:p>
            <a:r>
              <a:rPr lang="en-US" sz="3600" dirty="0" smtClean="0"/>
              <a:t>2.  R- Return</a:t>
            </a:r>
          </a:p>
          <a:p>
            <a:r>
              <a:rPr lang="en-US" sz="3600" dirty="0" smtClean="0"/>
              <a:t>3.  R- Resurrection</a:t>
            </a:r>
          </a:p>
          <a:p>
            <a:r>
              <a:rPr lang="en-US" sz="3600" dirty="0" smtClean="0"/>
              <a:t>4.  R- Rapture</a:t>
            </a:r>
          </a:p>
          <a:p>
            <a:r>
              <a:rPr lang="en-US" sz="5400" dirty="0" smtClean="0"/>
              <a:t>5.  R- Reunion </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“And so we will be with the Lord forever.  Therefore encourage each other with these words.”</a:t>
            </a:r>
            <a:endParaRPr lang="en-US" sz="4800" dirty="0"/>
          </a:p>
        </p:txBody>
      </p:sp>
      <p:sp>
        <p:nvSpPr>
          <p:cNvPr id="3" name="Title 2"/>
          <p:cNvSpPr>
            <a:spLocks noGrp="1"/>
          </p:cNvSpPr>
          <p:nvPr>
            <p:ph type="title"/>
          </p:nvPr>
        </p:nvSpPr>
        <p:spPr/>
        <p:txBody>
          <a:bodyPr/>
          <a:lstStyle/>
          <a:p>
            <a:r>
              <a:rPr lang="en-US" dirty="0" smtClean="0"/>
              <a:t>5.  R- </a:t>
            </a:r>
            <a:r>
              <a:rPr lang="en-US" sz="5400" dirty="0" smtClean="0">
                <a:solidFill>
                  <a:srgbClr val="FF0000"/>
                </a:solidFill>
              </a:rPr>
              <a:t>R</a:t>
            </a:r>
            <a:r>
              <a:rPr lang="en-US" dirty="0" smtClean="0"/>
              <a:t>eunion (17-18)</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1.  R– Revelation</a:t>
            </a:r>
          </a:p>
          <a:p>
            <a:r>
              <a:rPr lang="en-US" sz="3600" dirty="0" smtClean="0"/>
              <a:t>2.  R- Return</a:t>
            </a:r>
          </a:p>
          <a:p>
            <a:r>
              <a:rPr lang="en-US" sz="3600" dirty="0" smtClean="0"/>
              <a:t>3.  R- Resurrection</a:t>
            </a:r>
          </a:p>
          <a:p>
            <a:r>
              <a:rPr lang="en-US" sz="3600" dirty="0" smtClean="0"/>
              <a:t>4.  R- Rapture</a:t>
            </a:r>
          </a:p>
          <a:p>
            <a:r>
              <a:rPr lang="en-US" sz="3600" dirty="0" smtClean="0"/>
              <a:t>5.  R- Reunion</a:t>
            </a:r>
          </a:p>
          <a:p>
            <a:r>
              <a:rPr lang="en-US" sz="5400" dirty="0" smtClean="0"/>
              <a:t>6.  R- Reckoning </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“Like a thief in the night.”</a:t>
            </a:r>
          </a:p>
          <a:p>
            <a:r>
              <a:rPr lang="en-US" sz="4800" dirty="0" smtClean="0"/>
              <a:t>“They will not escape.”</a:t>
            </a:r>
            <a:endParaRPr lang="en-US" sz="4800" dirty="0"/>
          </a:p>
        </p:txBody>
      </p:sp>
      <p:sp>
        <p:nvSpPr>
          <p:cNvPr id="3" name="Title 2"/>
          <p:cNvSpPr>
            <a:spLocks noGrp="1"/>
          </p:cNvSpPr>
          <p:nvPr>
            <p:ph type="title"/>
          </p:nvPr>
        </p:nvSpPr>
        <p:spPr/>
        <p:txBody>
          <a:bodyPr/>
          <a:lstStyle/>
          <a:p>
            <a:r>
              <a:rPr lang="en-US" dirty="0" smtClean="0"/>
              <a:t>6.  R- </a:t>
            </a:r>
            <a:r>
              <a:rPr lang="en-US" sz="5400" dirty="0" smtClean="0">
                <a:solidFill>
                  <a:srgbClr val="FF0000"/>
                </a:solidFill>
              </a:rPr>
              <a:t>R</a:t>
            </a:r>
            <a:r>
              <a:rPr lang="en-US" dirty="0" smtClean="0"/>
              <a:t>eckoning  ( 5:1-3)</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1.  R– Revelation</a:t>
            </a:r>
          </a:p>
          <a:p>
            <a:r>
              <a:rPr lang="en-US" sz="3200" dirty="0" smtClean="0"/>
              <a:t>2.  R- Return</a:t>
            </a:r>
          </a:p>
          <a:p>
            <a:r>
              <a:rPr lang="en-US" sz="3200" dirty="0" smtClean="0"/>
              <a:t>3.  R- Resurrection</a:t>
            </a:r>
          </a:p>
          <a:p>
            <a:r>
              <a:rPr lang="en-US" sz="3200" dirty="0" smtClean="0"/>
              <a:t>4.  R- Rapture</a:t>
            </a:r>
          </a:p>
          <a:p>
            <a:r>
              <a:rPr lang="en-US" sz="3200" dirty="0" smtClean="0"/>
              <a:t>5.  R- Reunion</a:t>
            </a:r>
          </a:p>
          <a:p>
            <a:r>
              <a:rPr lang="en-US" sz="3200" dirty="0" smtClean="0"/>
              <a:t>6.  R- Reckoning</a:t>
            </a:r>
          </a:p>
          <a:p>
            <a:r>
              <a:rPr lang="en-US" sz="6000" dirty="0" smtClean="0"/>
              <a:t>7.  R- Ready </a:t>
            </a:r>
            <a:endParaRPr lang="en-US" sz="60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“But you, brothers, are not in darkness so that this day should surprise you like a thief…. let us be alert and self-controlled.”</a:t>
            </a:r>
            <a:endParaRPr lang="en-US" sz="4400" dirty="0"/>
          </a:p>
        </p:txBody>
      </p:sp>
      <p:sp>
        <p:nvSpPr>
          <p:cNvPr id="3" name="Title 2"/>
          <p:cNvSpPr>
            <a:spLocks noGrp="1"/>
          </p:cNvSpPr>
          <p:nvPr>
            <p:ph type="title"/>
          </p:nvPr>
        </p:nvSpPr>
        <p:spPr/>
        <p:txBody>
          <a:bodyPr/>
          <a:lstStyle/>
          <a:p>
            <a:r>
              <a:rPr lang="en-US" dirty="0" smtClean="0"/>
              <a:t>7.  R-  </a:t>
            </a:r>
            <a:r>
              <a:rPr lang="en-US" sz="5400" dirty="0" smtClean="0">
                <a:solidFill>
                  <a:srgbClr val="FF0000"/>
                </a:solidFill>
              </a:rPr>
              <a:t>R</a:t>
            </a:r>
            <a:r>
              <a:rPr lang="en-US" dirty="0" smtClean="0"/>
              <a:t>eady  (5:4-6)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Jesus arose—so will we! </a:t>
            </a:r>
            <a:endParaRPr lang="en-US" sz="4400" dirty="0"/>
          </a:p>
        </p:txBody>
      </p:sp>
      <p:sp>
        <p:nvSpPr>
          <p:cNvPr id="3" name="Title 2"/>
          <p:cNvSpPr>
            <a:spLocks noGrp="1"/>
          </p:cNvSpPr>
          <p:nvPr>
            <p:ph type="title"/>
          </p:nvPr>
        </p:nvSpPr>
        <p:spPr/>
        <p:txBody>
          <a:bodyPr/>
          <a:lstStyle/>
          <a:p>
            <a:r>
              <a:rPr lang="en-US" dirty="0" smtClean="0"/>
              <a:t>1 Thessalonians 4:13-5:3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“But since we belong to the day, let us be self-controlled, putting on faith and love as a breastplate, and the hope of salvation as a helmet.”</a:t>
            </a:r>
            <a:endParaRPr lang="en-US" sz="4400" dirty="0"/>
          </a:p>
        </p:txBody>
      </p:sp>
      <p:sp>
        <p:nvSpPr>
          <p:cNvPr id="3" name="Title 2"/>
          <p:cNvSpPr>
            <a:spLocks noGrp="1"/>
          </p:cNvSpPr>
          <p:nvPr>
            <p:ph type="title"/>
          </p:nvPr>
        </p:nvSpPr>
        <p:spPr/>
        <p:txBody>
          <a:bodyPr>
            <a:normAutofit/>
          </a:bodyPr>
          <a:lstStyle/>
          <a:p>
            <a:r>
              <a:rPr lang="en-US" sz="5400" dirty="0" smtClean="0"/>
              <a:t>7.  R- </a:t>
            </a:r>
            <a:r>
              <a:rPr lang="en-US" sz="6600" dirty="0" smtClean="0">
                <a:solidFill>
                  <a:srgbClr val="FF0000"/>
                </a:solidFill>
              </a:rPr>
              <a:t>R</a:t>
            </a:r>
            <a:r>
              <a:rPr lang="en-US" sz="5400" dirty="0" smtClean="0"/>
              <a:t>eady (5:8)</a:t>
            </a:r>
            <a:endParaRPr lang="en-US" sz="5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1.  R– Revelation</a:t>
            </a:r>
          </a:p>
          <a:p>
            <a:r>
              <a:rPr lang="en-US" sz="3600" dirty="0" smtClean="0"/>
              <a:t>2.  R- Return</a:t>
            </a:r>
          </a:p>
          <a:p>
            <a:r>
              <a:rPr lang="en-US" sz="3600" dirty="0" smtClean="0"/>
              <a:t>3.  R- Resurrection</a:t>
            </a:r>
          </a:p>
          <a:p>
            <a:r>
              <a:rPr lang="en-US" sz="3600" dirty="0" smtClean="0"/>
              <a:t>4.  R- Rapture</a:t>
            </a:r>
          </a:p>
          <a:p>
            <a:r>
              <a:rPr lang="en-US" sz="3600" dirty="0" smtClean="0"/>
              <a:t>5.  R- Reunion</a:t>
            </a:r>
          </a:p>
          <a:p>
            <a:r>
              <a:rPr lang="en-US" sz="3600" dirty="0" smtClean="0"/>
              <a:t>6.  R- Reckoning</a:t>
            </a:r>
          </a:p>
          <a:p>
            <a:r>
              <a:rPr lang="en-US" sz="3600" dirty="0" smtClean="0"/>
              <a:t>7.  R- Ready </a:t>
            </a:r>
            <a:endParaRPr lang="en-US" sz="36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“Therefore encourage each other with these words.”</a:t>
            </a:r>
            <a:endParaRPr lang="en-US" sz="4400" dirty="0"/>
          </a:p>
        </p:txBody>
      </p:sp>
      <p:sp>
        <p:nvSpPr>
          <p:cNvPr id="3" name="Title 2"/>
          <p:cNvSpPr>
            <a:spLocks noGrp="1"/>
          </p:cNvSpPr>
          <p:nvPr>
            <p:ph type="title"/>
          </p:nvPr>
        </p:nvSpPr>
        <p:spPr/>
        <p:txBody>
          <a:bodyPr/>
          <a:lstStyle/>
          <a:p>
            <a:r>
              <a:rPr lang="en-US" dirty="0" smtClean="0"/>
              <a:t>1 Thess. 4:18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“Brothers, we do not want you to be ignorant about those who fall asleep, or to grieve like the rest of men, who have no hope.”  (4:13)</a:t>
            </a:r>
            <a:endParaRPr lang="en-US" sz="4400" dirty="0"/>
          </a:p>
        </p:txBody>
      </p:sp>
      <p:sp>
        <p:nvSpPr>
          <p:cNvPr id="3" name="Title 2"/>
          <p:cNvSpPr>
            <a:spLocks noGrp="1"/>
          </p:cNvSpPr>
          <p:nvPr>
            <p:ph type="title"/>
          </p:nvPr>
        </p:nvSpPr>
        <p:spPr/>
        <p:txBody>
          <a:bodyPr/>
          <a:lstStyle/>
          <a:p>
            <a:r>
              <a:rPr lang="en-US" dirty="0" smtClean="0"/>
              <a:t>1 Thess. 4:13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“We believe that Jesus died and rose again and so we believe that God will bring with Jesus those who have fallen asleep in him.” </a:t>
            </a:r>
            <a:endParaRPr lang="en-US" sz="4400" dirty="0"/>
          </a:p>
        </p:txBody>
      </p:sp>
      <p:sp>
        <p:nvSpPr>
          <p:cNvPr id="3" name="Title 2"/>
          <p:cNvSpPr>
            <a:spLocks noGrp="1"/>
          </p:cNvSpPr>
          <p:nvPr>
            <p:ph type="title"/>
          </p:nvPr>
        </p:nvSpPr>
        <p:spPr/>
        <p:txBody>
          <a:bodyPr/>
          <a:lstStyle/>
          <a:p>
            <a:r>
              <a:rPr lang="en-US" dirty="0" smtClean="0"/>
              <a:t>1 Thessalonians 4:14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200399"/>
          </a:xfrm>
        </p:spPr>
        <p:txBody>
          <a:bodyPr>
            <a:noAutofit/>
          </a:bodyPr>
          <a:lstStyle/>
          <a:p>
            <a:pPr algn="ctr"/>
            <a:r>
              <a:rPr lang="en-US" sz="6000" i="1" dirty="0" smtClean="0"/>
              <a:t>“The day of the Lord will come like a</a:t>
            </a:r>
            <a:br>
              <a:rPr lang="en-US" sz="6000" i="1" dirty="0" smtClean="0"/>
            </a:br>
            <a:r>
              <a:rPr lang="en-US" sz="6000" i="1" dirty="0" smtClean="0"/>
              <a:t> thief in the night.”</a:t>
            </a:r>
            <a:endParaRPr lang="en-US" sz="6000" i="1" dirty="0"/>
          </a:p>
        </p:txBody>
      </p:sp>
      <p:sp>
        <p:nvSpPr>
          <p:cNvPr id="3" name="Subtitle 2"/>
          <p:cNvSpPr>
            <a:spLocks noGrp="1"/>
          </p:cNvSpPr>
          <p:nvPr>
            <p:ph type="subTitle" idx="1"/>
          </p:nvPr>
        </p:nvSpPr>
        <p:spPr>
          <a:xfrm>
            <a:off x="685800" y="4191000"/>
            <a:ext cx="7772400" cy="986117"/>
          </a:xfrm>
        </p:spPr>
        <p:txBody>
          <a:bodyPr>
            <a:normAutofit/>
          </a:bodyPr>
          <a:lstStyle/>
          <a:p>
            <a:r>
              <a:rPr lang="en-US" sz="5400" b="1" dirty="0" smtClean="0"/>
              <a:t>1 Thessalonians 5:2</a:t>
            </a:r>
            <a:endParaRPr lang="en-US" sz="5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4000" dirty="0" smtClean="0"/>
              <a:t>Mortal man wants to know.</a:t>
            </a:r>
          </a:p>
          <a:p>
            <a:r>
              <a:rPr lang="en-US" sz="4000" dirty="0" smtClean="0"/>
              <a:t>Philosophers wrestle with the question.</a:t>
            </a:r>
          </a:p>
          <a:p>
            <a:r>
              <a:rPr lang="en-US" sz="4000" dirty="0" smtClean="0"/>
              <a:t>Occult and </a:t>
            </a:r>
            <a:r>
              <a:rPr lang="en-US" sz="4000" dirty="0" err="1" smtClean="0"/>
              <a:t>spiritists</a:t>
            </a:r>
            <a:r>
              <a:rPr lang="en-US" sz="4000" dirty="0" smtClean="0"/>
              <a:t> have </a:t>
            </a:r>
            <a:r>
              <a:rPr lang="en-US" sz="4000" dirty="0" err="1" smtClean="0"/>
              <a:t>seances</a:t>
            </a:r>
            <a:r>
              <a:rPr lang="en-US" sz="4000" dirty="0" smtClean="0"/>
              <a:t>.</a:t>
            </a:r>
          </a:p>
          <a:p>
            <a:r>
              <a:rPr lang="en-US" sz="4000" dirty="0" smtClean="0"/>
              <a:t>Medical doctors see near death experiences.</a:t>
            </a:r>
          </a:p>
          <a:p>
            <a:r>
              <a:rPr lang="en-US" sz="4000" dirty="0" smtClean="0"/>
              <a:t>The Old Testament progressed in God’s revelation to man….</a:t>
            </a:r>
          </a:p>
          <a:p>
            <a:endParaRPr lang="en-US" dirty="0"/>
          </a:p>
        </p:txBody>
      </p:sp>
      <p:sp>
        <p:nvSpPr>
          <p:cNvPr id="3" name="Title 2"/>
          <p:cNvSpPr>
            <a:spLocks noGrp="1"/>
          </p:cNvSpPr>
          <p:nvPr>
            <p:ph type="title"/>
          </p:nvPr>
        </p:nvSpPr>
        <p:spPr>
          <a:xfrm>
            <a:off x="457200" y="274638"/>
            <a:ext cx="8534400" cy="1143000"/>
          </a:xfrm>
        </p:spPr>
        <p:txBody>
          <a:bodyPr>
            <a:normAutofit/>
          </a:bodyPr>
          <a:lstStyle/>
          <a:p>
            <a:pPr algn="ctr"/>
            <a:r>
              <a:rPr lang="en-US" sz="4400" dirty="0" smtClean="0"/>
              <a:t>WHAT IS BEYOND THE GRAVE?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5400" dirty="0" smtClean="0"/>
              <a:t>1.  R-- Revelation</a:t>
            </a:r>
            <a:endParaRPr lang="en-US" sz="5400" dirty="0"/>
          </a:p>
        </p:txBody>
      </p:sp>
      <p:sp>
        <p:nvSpPr>
          <p:cNvPr id="3" name="Title 2"/>
          <p:cNvSpPr>
            <a:spLocks noGrp="1"/>
          </p:cNvSpPr>
          <p:nvPr>
            <p:ph type="title"/>
          </p:nvPr>
        </p:nvSpPr>
        <p:spPr/>
        <p:txBody>
          <a:bodyPr>
            <a:normAutofit/>
          </a:bodyPr>
          <a:lstStyle/>
          <a:p>
            <a:pPr algn="ctr"/>
            <a:r>
              <a:rPr lang="en-US" sz="6000" dirty="0" smtClean="0"/>
              <a:t>7 R’s </a:t>
            </a:r>
            <a:r>
              <a:rPr lang="en-US" sz="4400" dirty="0" smtClean="0"/>
              <a:t>of the Resurrection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“According to the Lord’s own word.”</a:t>
            </a:r>
            <a:endParaRPr lang="en-US" sz="4400" dirty="0"/>
          </a:p>
        </p:txBody>
      </p:sp>
      <p:sp>
        <p:nvSpPr>
          <p:cNvPr id="3" name="Title 2"/>
          <p:cNvSpPr>
            <a:spLocks noGrp="1"/>
          </p:cNvSpPr>
          <p:nvPr>
            <p:ph type="title"/>
          </p:nvPr>
        </p:nvSpPr>
        <p:spPr/>
        <p:txBody>
          <a:bodyPr/>
          <a:lstStyle/>
          <a:p>
            <a:r>
              <a:rPr lang="en-US" dirty="0" smtClean="0"/>
              <a:t>1.  </a:t>
            </a:r>
            <a:r>
              <a:rPr lang="en-US" sz="5400" dirty="0" smtClean="0">
                <a:solidFill>
                  <a:srgbClr val="FF0000"/>
                </a:solidFill>
              </a:rPr>
              <a:t>R</a:t>
            </a:r>
            <a:r>
              <a:rPr lang="en-US" dirty="0" smtClean="0"/>
              <a:t>evelation  (4:15)</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3383</TotalTime>
  <Words>757</Words>
  <Application>Microsoft Office PowerPoint</Application>
  <PresentationFormat>On-screen Show (4:3)</PresentationFormat>
  <Paragraphs>102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“The day of the Lord will come like a  thief in the night.”</vt:lpstr>
      <vt:lpstr>WE SHALL BEHOLD HIM</vt:lpstr>
      <vt:lpstr>1 Thessalonians 4:13-5:3</vt:lpstr>
      <vt:lpstr>1 Thess. 4:13</vt:lpstr>
      <vt:lpstr>1 Thessalonians 4:14</vt:lpstr>
      <vt:lpstr>“The day of the Lord will come like a  thief in the night.”</vt:lpstr>
      <vt:lpstr>WHAT IS BEYOND THE GRAVE?</vt:lpstr>
      <vt:lpstr>7 R’s of the Resurrection</vt:lpstr>
      <vt:lpstr>1.  Revelation  (4:15)</vt:lpstr>
      <vt:lpstr>7 R’s of the Resurrection</vt:lpstr>
      <vt:lpstr>7 R’s of the Resurrection</vt:lpstr>
      <vt:lpstr>2.  Return  (4:14-15)</vt:lpstr>
      <vt:lpstr>1 Thessalonians 4:14</vt:lpstr>
      <vt:lpstr>1 Thess. 4:15</vt:lpstr>
      <vt:lpstr>7 R’s of the Resurrection</vt:lpstr>
      <vt:lpstr>3.  Resurrection  (4:14-16)</vt:lpstr>
      <vt:lpstr>7 R’s of the Resurrection</vt:lpstr>
      <vt:lpstr>4.  R-Rapture (4:17)</vt:lpstr>
      <vt:lpstr>1 Thess. 4:17</vt:lpstr>
      <vt:lpstr>Rapture  vs. The Second Coming</vt:lpstr>
      <vt:lpstr>Golden Rule of Bible Translation</vt:lpstr>
      <vt:lpstr>The Rapture</vt:lpstr>
      <vt:lpstr>The Second Coming</vt:lpstr>
      <vt:lpstr>7 R’s of the Resurrection</vt:lpstr>
      <vt:lpstr>5.  R- Reunion (17-18)</vt:lpstr>
      <vt:lpstr>7 R’s of the Resurrection</vt:lpstr>
      <vt:lpstr>6.  R- Reckoning  ( 5:1-3)</vt:lpstr>
      <vt:lpstr>7 R’s of the Resurrection</vt:lpstr>
      <vt:lpstr>7.  R-  Ready  (5:4-6)</vt:lpstr>
      <vt:lpstr>7.  R- Ready (5:8)</vt:lpstr>
      <vt:lpstr>7 R’s of the Resurrection</vt:lpstr>
      <vt:lpstr>1 Thess. 4:18</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hokuf</dc:creator>
  <cp:lastModifiedBy>steve hokuf</cp:lastModifiedBy>
  <cp:revision>5</cp:revision>
  <dcterms:created xsi:type="dcterms:W3CDTF">2020-04-15T14:18:33Z</dcterms:created>
  <dcterms:modified xsi:type="dcterms:W3CDTF">2020-04-19T02:51:38Z</dcterms:modified>
</cp:coreProperties>
</file>