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75" r:id="rId8"/>
    <p:sldId id="262" r:id="rId9"/>
    <p:sldId id="276" r:id="rId10"/>
    <p:sldId id="263" r:id="rId11"/>
    <p:sldId id="277" r:id="rId12"/>
    <p:sldId id="264" r:id="rId13"/>
    <p:sldId id="280" r:id="rId14"/>
    <p:sldId id="282" r:id="rId15"/>
    <p:sldId id="281" r:id="rId16"/>
    <p:sldId id="278" r:id="rId17"/>
    <p:sldId id="265" r:id="rId18"/>
    <p:sldId id="266" r:id="rId19"/>
    <p:sldId id="267" r:id="rId20"/>
    <p:sldId id="268" r:id="rId21"/>
    <p:sldId id="269" r:id="rId22"/>
    <p:sldId id="279" r:id="rId23"/>
    <p:sldId id="270" r:id="rId24"/>
    <p:sldId id="271" r:id="rId25"/>
    <p:sldId id="272" r:id="rId26"/>
    <p:sldId id="273" r:id="rId27"/>
    <p:sldId id="274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A6B1-E18C-4997-A3D7-EB6D72329477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4AD0-8F45-4771-8627-3A15D2B07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A6B1-E18C-4997-A3D7-EB6D72329477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4AD0-8F45-4771-8627-3A15D2B0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A6B1-E18C-4997-A3D7-EB6D72329477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4AD0-8F45-4771-8627-3A15D2B0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A6B1-E18C-4997-A3D7-EB6D72329477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4AD0-8F45-4771-8627-3A15D2B0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A6B1-E18C-4997-A3D7-EB6D72329477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4AD0-8F45-4771-8627-3A15D2B07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A6B1-E18C-4997-A3D7-EB6D72329477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4AD0-8F45-4771-8627-3A15D2B0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A6B1-E18C-4997-A3D7-EB6D72329477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4AD0-8F45-4771-8627-3A15D2B07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A6B1-E18C-4997-A3D7-EB6D72329477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4AD0-8F45-4771-8627-3A15D2B0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A6B1-E18C-4997-A3D7-EB6D72329477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4AD0-8F45-4771-8627-3A15D2B0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A6B1-E18C-4997-A3D7-EB6D72329477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4AD0-8F45-4771-8627-3A15D2B0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025BA6B1-E18C-4997-A3D7-EB6D72329477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F3554AD0-8F45-4771-8627-3A15D2B0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25BA6B1-E18C-4997-A3D7-EB6D72329477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3554AD0-8F45-4771-8627-3A15D2B07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3657599"/>
          </a:xfrm>
        </p:spPr>
        <p:txBody>
          <a:bodyPr>
            <a:normAutofit/>
          </a:bodyPr>
          <a:lstStyle/>
          <a:p>
            <a:pPr algn="ctr"/>
            <a:r>
              <a:rPr lang="en-US" sz="9600" b="0" i="1" dirty="0">
                <a:solidFill>
                  <a:schemeClr val="tx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WE WILL BE LIKE JESUS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10000"/>
            <a:ext cx="7772400" cy="150876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75000"/>
                  </a:schemeClr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1 JOHN 3:2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Deuteronomy 13:17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“None of those condemned things  [cursed thing—KJV] shall be found in your hands.”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3.  Wash all your clothes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Jude 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“Hating even the clothing stained by corrupted flesh.”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4.  Wear a mask.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Psalm 141:3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“Set a guard over my mouth, O LORD;  keep watch over the door of my lips.”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Ephesians 4:29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“Do not let any unwholesome talk come out of your mouths, but only what is helpful  for building others up according to their needs, that it may benefit those who listen.”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5.  Clean everything and stay away from all that may be infected/harmful.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1 Peter 2:11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“Dear friends, I urge you, as aliens and strangers in the world, to abstain from sinful desires [fleshly lusts--KJV] , which war against your soul.”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914400"/>
          </a:xfrm>
        </p:spPr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Titus 2:11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351282"/>
          </a:xfrm>
        </p:spPr>
        <p:txBody>
          <a:bodyPr>
            <a:noAutofit/>
          </a:bodyPr>
          <a:lstStyle/>
          <a:p>
            <a:r>
              <a:rPr lang="en-US" sz="4200" dirty="0">
                <a:latin typeface="Myanmar Text" panose="020B0502040204020203" pitchFamily="34" charset="0"/>
                <a:cs typeface="Myanmar Text" panose="020B0502040204020203" pitchFamily="34" charset="0"/>
              </a:rPr>
              <a:t>“For the grace of God that brings salvation has appeared to all men.  It teaches us to say “No” to ungodliness and worldly passions, and to live self-controlled, upright and godly lives in this present age….”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Titus 2:13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“While we wait for the blessed hope—the glorious appearing of our great God (</a:t>
            </a:r>
            <a:r>
              <a:rPr lang="en-US" sz="4400" b="1" i="1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megalou</a:t>
            </a:r>
            <a:r>
              <a:rPr lang="en-US" sz="4400" b="1" i="1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4400" b="1" i="1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theou</a:t>
            </a:r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) and Savior, Jesus Christ,.”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1 JOHN 3:2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“But we know  that when he appears, we shall be like him, for we shall see him as he is.”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Titus 2:14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“Who gave himself for us to redeem us from all wickedness, and to purify for himself a people that are his very own, eager to do what is good.”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469136"/>
          </a:xfrm>
        </p:spPr>
        <p:txBody>
          <a:bodyPr/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6.  What will life be like after this is over?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1 JOHN 3:2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“But we know  that when he appears, we shall be like him, for we shall see him as he is.”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1 Cor. 15:42-44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212560"/>
          </a:xfrm>
        </p:spPr>
        <p:txBody>
          <a:bodyPr>
            <a:normAutofit lnSpcReduction="10000"/>
          </a:bodyPr>
          <a:lstStyle/>
          <a:p>
            <a:r>
              <a:rPr lang="en-US" sz="4000" dirty="0">
                <a:latin typeface="Myanmar Text" panose="020B0502040204020203" pitchFamily="34" charset="0"/>
                <a:cs typeface="Myanmar Text" panose="020B0502040204020203" pitchFamily="34" charset="0"/>
              </a:rPr>
              <a:t>“So will it be with the resurrection of the dead.  The body that is sown is perishable, it is raised imperishable; it is sown in dishonor, it is raised in glory; it is sown in weakness, it is raised in power; it is sown a natural body, it is raised a spiritual body.”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1 Cor. 15:49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“Just as we have borne the likeness of the earthly man, so shall we bear the likeness of the man from heaven.”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1 Cor. 15:51-52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7772400" cy="457200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“Listen, I tell you a mystery:  We will not all sleep, but we will all be changed—in a flash, in the twinkling of an eye, at the last trumpet.”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1 Cor. 2:9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“No eye has seen, no ear has heard, no mind has conceived what God has prepared for those who love him.”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1 Cor. 2:10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772400" cy="457200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“But God has revealed it to us by his Spirit.”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1 Cor. 2:16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Myanmar Text" panose="020B0502040204020203" pitchFamily="34" charset="0"/>
                <a:cs typeface="Myanmar Text" panose="020B0502040204020203" pitchFamily="34" charset="0"/>
              </a:rPr>
              <a:t>“But we have the mind of Christ.”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Myanmar Text" panose="020B0502040204020203" pitchFamily="34" charset="0"/>
                <a:cs typeface="Myanmar Text" panose="020B0502040204020203" pitchFamily="34" charset="0"/>
              </a:rPr>
              <a:t>Easter—Christ arose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Last week– We will rise too.</a:t>
            </a:r>
          </a:p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Today-- When we are resurrected or  </a:t>
            </a:r>
            <a:r>
              <a:rPr lang="en-US" sz="44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raptured</a:t>
            </a:r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, we will be changed—glorified—transformed to be like Jesus.</a:t>
            </a:r>
          </a:p>
          <a:p>
            <a:endParaRPr lang="en-US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What will that be like?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“What we will be has not yet been make known.”                      1 John 3:2a</a:t>
            </a:r>
          </a:p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But we can guess….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Therefore…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“Everyone who has this hope in him purifies himself, just as he is pure.”  1 John 3:3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COVID-19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Everyone who has this fear purifies themselves.</a:t>
            </a:r>
          </a:p>
          <a:p>
            <a:r>
              <a:rPr lang="en-US" sz="4400" dirty="0">
                <a:latin typeface="Myanmar Text" panose="020B0502040204020203" pitchFamily="34" charset="0"/>
                <a:cs typeface="Myanmar Text" panose="020B0502040204020203" pitchFamily="34" charset="0"/>
              </a:rPr>
              <a:t>How? What do you do?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1.  Social Distancing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2 Corinthians 6:17-18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Myanmar Text" panose="020B0502040204020203" pitchFamily="34" charset="0"/>
                <a:cs typeface="Myanmar Text" panose="020B0502040204020203" pitchFamily="34" charset="0"/>
              </a:rPr>
              <a:t>“Therefore come out from them and be separate, says the Lord.  Touch no unclean thing, and I will receive you.  I will be a Father to you, and you will be my sons and daughters, says the Lord Almighty.”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2.  Wash Your Hands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</TotalTime>
  <Words>692</Words>
  <Application>Microsoft Office PowerPoint</Application>
  <PresentationFormat>On-screen Show (4:3)</PresentationFormat>
  <Paragraphs>53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Consolas</vt:lpstr>
      <vt:lpstr>Corbel</vt:lpstr>
      <vt:lpstr>Myanmar Text</vt:lpstr>
      <vt:lpstr>Wingdings</vt:lpstr>
      <vt:lpstr>Wingdings 2</vt:lpstr>
      <vt:lpstr>Wingdings 3</vt:lpstr>
      <vt:lpstr>Metro</vt:lpstr>
      <vt:lpstr>WE WILL BE LIKE JESUS</vt:lpstr>
      <vt:lpstr>1 JOHN 3:2</vt:lpstr>
      <vt:lpstr>Easter—Christ arose</vt:lpstr>
      <vt:lpstr>What will that be like?</vt:lpstr>
      <vt:lpstr>Therefore…</vt:lpstr>
      <vt:lpstr>COVID-19</vt:lpstr>
      <vt:lpstr>1.  Social Distancing</vt:lpstr>
      <vt:lpstr>2 Corinthians 6:17-18</vt:lpstr>
      <vt:lpstr>2.  Wash Your Hands</vt:lpstr>
      <vt:lpstr>Deuteronomy 13:17</vt:lpstr>
      <vt:lpstr>3.  Wash all your clothes </vt:lpstr>
      <vt:lpstr>Jude 23</vt:lpstr>
      <vt:lpstr>4.  Wear a mask. </vt:lpstr>
      <vt:lpstr>Psalm 141:3</vt:lpstr>
      <vt:lpstr>Ephesians 4:29</vt:lpstr>
      <vt:lpstr>5.  Clean everything and stay away from all that may be infected/harmful.</vt:lpstr>
      <vt:lpstr>1 Peter 2:11</vt:lpstr>
      <vt:lpstr>Titus 2:11</vt:lpstr>
      <vt:lpstr>Titus 2:13</vt:lpstr>
      <vt:lpstr>Titus 2:14</vt:lpstr>
      <vt:lpstr>6.  What will life be like after this is over?</vt:lpstr>
      <vt:lpstr>1 JOHN 3:2</vt:lpstr>
      <vt:lpstr>1 Cor. 15:42-44</vt:lpstr>
      <vt:lpstr>1 Cor. 15:49</vt:lpstr>
      <vt:lpstr>1 Cor. 15:51-52</vt:lpstr>
      <vt:lpstr>1 Cor. 2:9</vt:lpstr>
      <vt:lpstr>1 Cor. 2:10</vt:lpstr>
      <vt:lpstr>1 Cor. 2:16</vt:lpstr>
    </vt:vector>
  </TitlesOfParts>
  <Company>U.S.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WILL BE LIKE JESUS</dc:title>
  <dc:creator>steve hokuf</dc:creator>
  <cp:lastModifiedBy>fbcnemarketmedia@gmail.com</cp:lastModifiedBy>
  <cp:revision>3</cp:revision>
  <dcterms:created xsi:type="dcterms:W3CDTF">2020-04-22T13:41:14Z</dcterms:created>
  <dcterms:modified xsi:type="dcterms:W3CDTF">2020-04-23T22:30:17Z</dcterms:modified>
</cp:coreProperties>
</file>