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9" r:id="rId7"/>
    <p:sldId id="273" r:id="rId8"/>
    <p:sldId id="261" r:id="rId9"/>
    <p:sldId id="270" r:id="rId10"/>
    <p:sldId id="262" r:id="rId11"/>
    <p:sldId id="271" r:id="rId12"/>
    <p:sldId id="264" r:id="rId13"/>
    <p:sldId id="265" r:id="rId14"/>
    <p:sldId id="266" r:id="rId15"/>
    <p:sldId id="267" r:id="rId16"/>
    <p:sldId id="268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802943-C07D-459E-A315-4C7C4C7DAC9F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BB05D0-9534-4484-862D-F298DCAC60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802943-C07D-459E-A315-4C7C4C7DAC9F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BB05D0-9534-4484-862D-F298DCAC60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802943-C07D-459E-A315-4C7C4C7DAC9F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BB05D0-9534-4484-862D-F298DCAC60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802943-C07D-459E-A315-4C7C4C7DAC9F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BB05D0-9534-4484-862D-F298DCAC60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802943-C07D-459E-A315-4C7C4C7DAC9F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BB05D0-9534-4484-862D-F298DCAC60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802943-C07D-459E-A315-4C7C4C7DAC9F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BB05D0-9534-4484-862D-F298DCAC60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802943-C07D-459E-A315-4C7C4C7DAC9F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BB05D0-9534-4484-862D-F298DCAC60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802943-C07D-459E-A315-4C7C4C7DAC9F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BB05D0-9534-4484-862D-F298DCAC60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802943-C07D-459E-A315-4C7C4C7DAC9F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BB05D0-9534-4484-862D-F298DCAC60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802943-C07D-459E-A315-4C7C4C7DAC9F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BB05D0-9534-4484-862D-F298DCAC60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802943-C07D-459E-A315-4C7C4C7DAC9F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BB05D0-9534-4484-862D-F298DCAC60E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B802943-C07D-459E-A315-4C7C4C7DAC9F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CBB05D0-9534-4484-862D-F298DCAC60E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3143250"/>
          </a:xfrm>
        </p:spPr>
        <p:txBody>
          <a:bodyPr>
            <a:noAutofit/>
          </a:bodyPr>
          <a:lstStyle/>
          <a:p>
            <a:r>
              <a:rPr lang="en-US" sz="8000" dirty="0" smtClean="0">
                <a:latin typeface="Algerian" pitchFamily="82" charset="0"/>
              </a:rPr>
              <a:t>NATIONAL DAY OF PRAYER</a:t>
            </a:r>
            <a:endParaRPr lang="en-US" sz="8000" dirty="0"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solidFill>
                  <a:srgbClr val="FF0000"/>
                </a:solidFill>
              </a:rPr>
              <a:t>March 15, 2020</a:t>
            </a:r>
            <a:endParaRPr lang="en-US" sz="4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ROMANS 1:15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rgbClr val="FF0000"/>
                </a:solidFill>
              </a:rPr>
              <a:t>“I AM SO EAGER (READY).”</a:t>
            </a:r>
            <a:endParaRPr lang="en-US" sz="6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PAUL’S </a:t>
            </a:r>
            <a:r>
              <a:rPr lang="en-US" sz="5400" dirty="0" smtClean="0">
                <a:solidFill>
                  <a:srgbClr val="FF0000"/>
                </a:solidFill>
              </a:rPr>
              <a:t>CONCERN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1.  THANKFUL—1:8</a:t>
            </a:r>
          </a:p>
          <a:p>
            <a:r>
              <a:rPr lang="en-US" sz="3600" dirty="0" smtClean="0"/>
              <a:t>2.  PRAYERFUL—1:9-10</a:t>
            </a:r>
          </a:p>
          <a:p>
            <a:r>
              <a:rPr lang="en-US" sz="3600" dirty="0" smtClean="0"/>
              <a:t>3.  LONGED TO SEE THEM—1:11</a:t>
            </a:r>
          </a:p>
          <a:p>
            <a:r>
              <a:rPr lang="en-US" sz="3600" dirty="0" smtClean="0"/>
              <a:t>4.  IN THEIR DEBT—1:14</a:t>
            </a:r>
          </a:p>
          <a:p>
            <a:r>
              <a:rPr lang="en-US" sz="3600" dirty="0" smtClean="0"/>
              <a:t>5.  EAGER TO COME TO PREACH—1:15 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ROMANS 1:16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rgbClr val="FF0000"/>
                </a:solidFill>
              </a:rPr>
              <a:t>“I AM NOT ASHAMED.”</a:t>
            </a:r>
            <a:endParaRPr lang="en-US" sz="6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343400"/>
            <a:ext cx="8183880" cy="1691640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solidFill>
                  <a:srgbClr val="FF0000"/>
                </a:solidFill>
              </a:rPr>
              <a:t>CONFIDENCE</a:t>
            </a:r>
            <a:r>
              <a:rPr lang="en-US" sz="4400" dirty="0" smtClean="0"/>
              <a:t> IN THE GOSPEL (1:16-17)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0"/>
            <a:ext cx="8183880" cy="4718304"/>
          </a:xfrm>
        </p:spPr>
        <p:txBody>
          <a:bodyPr>
            <a:noAutofit/>
          </a:bodyPr>
          <a:lstStyle/>
          <a:p>
            <a:pPr>
              <a:buNone/>
            </a:pPr>
            <a:endParaRPr lang="en-US" sz="4000" dirty="0" smtClean="0"/>
          </a:p>
          <a:p>
            <a:r>
              <a:rPr lang="en-US" sz="4000" dirty="0" smtClean="0"/>
              <a:t>1.  GOSPEL OF GOD.</a:t>
            </a:r>
          </a:p>
          <a:p>
            <a:r>
              <a:rPr lang="en-US" sz="4000" dirty="0" smtClean="0"/>
              <a:t>2.  POWER OF GOD.</a:t>
            </a:r>
          </a:p>
          <a:p>
            <a:r>
              <a:rPr lang="en-US" sz="4000" dirty="0" smtClean="0"/>
              <a:t>3.  POWER OF GOD UNTO SALVATION.</a:t>
            </a:r>
          </a:p>
          <a:p>
            <a:r>
              <a:rPr lang="en-US" sz="4000" dirty="0" smtClean="0"/>
              <a:t>4.  TO EVERYONE WHO BELIEVES.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Romans 1:17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800" dirty="0" smtClean="0"/>
              <a:t>“THE RIGHTEOUS    (THE JUST) WILL LIVE BY FAITH.”</a:t>
            </a:r>
          </a:p>
          <a:p>
            <a:r>
              <a:rPr lang="en-US" sz="4800" dirty="0" smtClean="0"/>
              <a:t>Also in </a:t>
            </a:r>
            <a:r>
              <a:rPr lang="en-US" sz="4800" dirty="0" err="1" smtClean="0"/>
              <a:t>Habbakuk</a:t>
            </a:r>
            <a:r>
              <a:rPr lang="en-US" sz="4800" dirty="0" smtClean="0"/>
              <a:t> 2:4; Galatians 3:11; &amp; Hebrews 10:38. </a:t>
            </a:r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“FAITH”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685800"/>
            <a:ext cx="8183880" cy="4187952"/>
          </a:xfrm>
        </p:spPr>
        <p:txBody>
          <a:bodyPr/>
          <a:lstStyle/>
          <a:p>
            <a:r>
              <a:rPr lang="en-US" sz="4400" dirty="0" smtClean="0">
                <a:solidFill>
                  <a:srgbClr val="FF0000"/>
                </a:solidFill>
              </a:rPr>
              <a:t>“FAITH” OCCURS           </a:t>
            </a:r>
            <a:r>
              <a:rPr lang="en-US" sz="4800" i="1" u="sng" dirty="0" smtClean="0">
                <a:solidFill>
                  <a:srgbClr val="FF0000"/>
                </a:solidFill>
              </a:rPr>
              <a:t>55 TIMES</a:t>
            </a:r>
            <a:r>
              <a:rPr lang="en-US" sz="4400" dirty="0" smtClean="0">
                <a:solidFill>
                  <a:srgbClr val="FF0000"/>
                </a:solidFill>
              </a:rPr>
              <a:t>  IN ROMANS.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“Righteous”, “righteousness”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These words occur         </a:t>
            </a:r>
            <a:r>
              <a:rPr lang="en-US" sz="4400" u="sng" dirty="0" smtClean="0">
                <a:solidFill>
                  <a:srgbClr val="FF0000"/>
                </a:solidFill>
              </a:rPr>
              <a:t>60 times </a:t>
            </a:r>
            <a:r>
              <a:rPr lang="en-US" sz="4400" dirty="0" smtClean="0"/>
              <a:t>in Romans.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3 “I AMS” OF PAUL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I AM OBLIGATED</a:t>
            </a:r>
          </a:p>
          <a:p>
            <a:r>
              <a:rPr lang="en-US" sz="4400" b="1" dirty="0" smtClean="0">
                <a:solidFill>
                  <a:srgbClr val="FF0000"/>
                </a:solidFill>
              </a:rPr>
              <a:t>I AM EAGER TO PREACH</a:t>
            </a:r>
          </a:p>
          <a:p>
            <a:r>
              <a:rPr lang="en-US" sz="4400" b="1" dirty="0" smtClean="0">
                <a:solidFill>
                  <a:srgbClr val="FF0000"/>
                </a:solidFill>
              </a:rPr>
              <a:t>I AM NOT ASHAMED</a:t>
            </a:r>
            <a:endParaRPr lang="en-US" sz="4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 PETER 5:7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“Cast all your anxiety on </a:t>
            </a:r>
            <a:r>
              <a:rPr lang="en-US" sz="4400" dirty="0"/>
              <a:t>h</a:t>
            </a:r>
            <a:r>
              <a:rPr lang="en-US" sz="4400" dirty="0" smtClean="0"/>
              <a:t>im because he cares for you.”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Hebrews 4:16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“Let us then approach the throne of grace with confidence, so that we may receive mercy and find grace to help in our time of need.”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657600"/>
            <a:ext cx="8183880" cy="2377440"/>
          </a:xfrm>
        </p:spPr>
        <p:txBody>
          <a:bodyPr>
            <a:normAutofit/>
          </a:bodyPr>
          <a:lstStyle/>
          <a:p>
            <a:pPr algn="ctr"/>
            <a:r>
              <a:rPr lang="en-US" sz="7200" i="1" dirty="0" smtClean="0">
                <a:solidFill>
                  <a:srgbClr val="FF0000"/>
                </a:solidFill>
              </a:rPr>
              <a:t>“I AM NOT ASHAMED”</a:t>
            </a:r>
            <a:endParaRPr lang="en-US" sz="7200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Romans 1:1-17</a:t>
            </a:r>
            <a:endParaRPr lang="en-US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429000"/>
            <a:ext cx="8183880" cy="2606040"/>
          </a:xfrm>
        </p:spPr>
        <p:txBody>
          <a:bodyPr>
            <a:noAutofit/>
          </a:bodyPr>
          <a:lstStyle/>
          <a:p>
            <a:pPr algn="ctr"/>
            <a:r>
              <a:rPr lang="en-US" sz="7200" dirty="0" smtClean="0">
                <a:solidFill>
                  <a:srgbClr val="FF0000"/>
                </a:solidFill>
              </a:rPr>
              <a:t>THE 3 “I AMS”</a:t>
            </a:r>
            <a:br>
              <a:rPr lang="en-US" sz="7200" dirty="0" smtClean="0">
                <a:solidFill>
                  <a:srgbClr val="FF0000"/>
                </a:solidFill>
              </a:rPr>
            </a:br>
            <a:r>
              <a:rPr lang="en-US" sz="7200" dirty="0" smtClean="0">
                <a:solidFill>
                  <a:srgbClr val="FF0000"/>
                </a:solidFill>
              </a:rPr>
              <a:t> OF PAUL</a:t>
            </a:r>
            <a:endParaRPr lang="en-US" sz="7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3051048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3 “I AMS” OF PAUL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I AM OBLIGATED</a:t>
            </a:r>
          </a:p>
          <a:p>
            <a:r>
              <a:rPr lang="en-US" sz="4400" b="1" dirty="0" smtClean="0">
                <a:solidFill>
                  <a:srgbClr val="FF0000"/>
                </a:solidFill>
              </a:rPr>
              <a:t>I AM EAGER TO PREACH</a:t>
            </a:r>
          </a:p>
          <a:p>
            <a:r>
              <a:rPr lang="en-US" sz="4400" b="1" dirty="0" smtClean="0">
                <a:solidFill>
                  <a:srgbClr val="FF0000"/>
                </a:solidFill>
              </a:rPr>
              <a:t>I AM NOT ASHAMED</a:t>
            </a:r>
            <a:endParaRPr lang="en-US" sz="4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ROMANS 1:14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rgbClr val="FF0000"/>
                </a:solidFill>
              </a:rPr>
              <a:t>“I AM OBLIGATED (DEBTOR).”</a:t>
            </a:r>
            <a:endParaRPr lang="en-US" sz="6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PAUL’S </a:t>
            </a:r>
            <a:r>
              <a:rPr lang="en-US" sz="4800" dirty="0" smtClean="0">
                <a:solidFill>
                  <a:srgbClr val="FF0000"/>
                </a:solidFill>
              </a:rPr>
              <a:t>CREDENTIALS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727448"/>
          </a:xfrm>
        </p:spPr>
        <p:txBody>
          <a:bodyPr>
            <a:noAutofit/>
          </a:bodyPr>
          <a:lstStyle/>
          <a:p>
            <a:r>
              <a:rPr lang="en-US" sz="3600" dirty="0" smtClean="0"/>
              <a:t>SERVANT OF CHRIST JESUS—1:1</a:t>
            </a:r>
          </a:p>
          <a:p>
            <a:r>
              <a:rPr lang="en-US" sz="3600" dirty="0" smtClean="0"/>
              <a:t>CALLED TO BE AN APOSTLE—1:1</a:t>
            </a:r>
          </a:p>
          <a:p>
            <a:r>
              <a:rPr lang="en-US" sz="3600" dirty="0" smtClean="0"/>
              <a:t>SET APART TO BE A PREACHER OF THE GOSPEL—1:1</a:t>
            </a:r>
          </a:p>
          <a:p>
            <a:r>
              <a:rPr lang="en-US" sz="3600" dirty="0" smtClean="0"/>
              <a:t>MISSIONARY TO THE GENTILES—1:5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60</TotalTime>
  <Words>270</Words>
  <Application>Microsoft Office PowerPoint</Application>
  <PresentationFormat>On-screen Show (4:3)</PresentationFormat>
  <Paragraphs>47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Aspect</vt:lpstr>
      <vt:lpstr>NATIONAL DAY OF PRAYER</vt:lpstr>
      <vt:lpstr>1 PETER 5:7</vt:lpstr>
      <vt:lpstr>Hebrews 4:16</vt:lpstr>
      <vt:lpstr>Slide 4</vt:lpstr>
      <vt:lpstr>“I AM NOT ASHAMED”</vt:lpstr>
      <vt:lpstr>THE 3 “I AMS”  OF PAUL</vt:lpstr>
      <vt:lpstr>3 “I AMS” OF PAUL</vt:lpstr>
      <vt:lpstr>ROMANS 1:14</vt:lpstr>
      <vt:lpstr>PAUL’S CREDENTIALS</vt:lpstr>
      <vt:lpstr>ROMANS 1:15</vt:lpstr>
      <vt:lpstr>PAUL’S CONCERN</vt:lpstr>
      <vt:lpstr>ROMANS 1:16</vt:lpstr>
      <vt:lpstr>CONFIDENCE IN THE GOSPEL (1:16-17)</vt:lpstr>
      <vt:lpstr>Romans 1:17</vt:lpstr>
      <vt:lpstr>“FAITH”</vt:lpstr>
      <vt:lpstr>“Righteous”, “righteousness”</vt:lpstr>
      <vt:lpstr>3 “I AMS” OF PAUL</vt:lpstr>
    </vt:vector>
  </TitlesOfParts>
  <Company>U.S. Army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DAY OF PRAYER</dc:title>
  <dc:creator>steve hokuf</dc:creator>
  <cp:lastModifiedBy>steve hokuf</cp:lastModifiedBy>
  <cp:revision>1</cp:revision>
  <dcterms:created xsi:type="dcterms:W3CDTF">2020-03-15T00:30:45Z</dcterms:created>
  <dcterms:modified xsi:type="dcterms:W3CDTF">2020-03-15T01:31:33Z</dcterms:modified>
</cp:coreProperties>
</file>