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70" r:id="rId12"/>
    <p:sldId id="265" r:id="rId13"/>
    <p:sldId id="266" r:id="rId14"/>
    <p:sldId id="269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6846D7-D35B-4444-BDB4-81DB4823E76C}" type="datetimeFigureOut">
              <a:rPr lang="en-US" smtClean="0"/>
              <a:pPr/>
              <a:t>3/22/2020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BC3B63-4E39-48E3-8BE5-3E32868EF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rmAutofit/>
          </a:bodyPr>
          <a:lstStyle/>
          <a:p>
            <a:r>
              <a:rPr lang="en-US" sz="9600" b="0" dirty="0" smtClean="0">
                <a:solidFill>
                  <a:schemeClr val="tx1"/>
                </a:solidFill>
                <a:latin typeface="Algerian" pitchFamily="82" charset="0"/>
              </a:rPr>
              <a:t>CHRIST IN OUR CRISIS</a:t>
            </a:r>
            <a:endParaRPr lang="en-US" sz="9600" b="0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NUMBERS 16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An Act of God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God can and does do what He wants.</a:t>
            </a:r>
          </a:p>
          <a:p>
            <a:r>
              <a:rPr lang="en-US" sz="4400" dirty="0" smtClean="0"/>
              <a:t>God can </a:t>
            </a:r>
            <a:r>
              <a:rPr lang="en-US" sz="4400" b="1" dirty="0" smtClean="0"/>
              <a:t>Relent</a:t>
            </a:r>
            <a:r>
              <a:rPr lang="en-US" sz="4400" dirty="0" smtClean="0"/>
              <a:t> if we </a:t>
            </a:r>
            <a:r>
              <a:rPr lang="en-US" sz="4400" b="1" dirty="0" smtClean="0"/>
              <a:t>Repent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Remember Jonah &amp; Nineveh.</a:t>
            </a:r>
            <a:endParaRPr lang="en-US" sz="4400" dirty="0" smtClean="0"/>
          </a:p>
          <a:p>
            <a:endParaRPr lang="en-US" sz="4400" dirty="0" smtClean="0"/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Anna Hampton—</a:t>
            </a:r>
            <a:r>
              <a:rPr lang="en-US" i="1" dirty="0" smtClean="0"/>
              <a:t>Facing Danger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“Just as</a:t>
            </a:r>
            <a:r>
              <a:rPr lang="en-US" sz="4000" b="1" dirty="0" smtClean="0"/>
              <a:t> knowing </a:t>
            </a:r>
            <a:r>
              <a:rPr lang="en-US" sz="4000" dirty="0" smtClean="0"/>
              <a:t>about suffering is far different from the </a:t>
            </a:r>
            <a:r>
              <a:rPr lang="en-US" sz="4000" b="1" dirty="0" smtClean="0"/>
              <a:t>actual experience </a:t>
            </a:r>
            <a:r>
              <a:rPr lang="en-US" sz="4000" dirty="0" smtClean="0"/>
              <a:t>of suffering, so is knowing about risk far different from the experience of risking one’s life.”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Rev. 9:18-21– the tribulation.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“</a:t>
            </a:r>
            <a:r>
              <a:rPr lang="en-US" sz="4000" b="1" dirty="0" smtClean="0"/>
              <a:t>3 plagues</a:t>
            </a:r>
            <a:r>
              <a:rPr lang="en-US" sz="4000" dirty="0" smtClean="0"/>
              <a:t>…”</a:t>
            </a:r>
          </a:p>
          <a:p>
            <a:r>
              <a:rPr lang="en-US" sz="4000" dirty="0" smtClean="0"/>
              <a:t>They “still did not repent of the work of their hands…worshiping demons…murders…magic arts, their sexual immorality or their thefts.”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people can </a:t>
            </a:r>
            <a:r>
              <a:rPr lang="en-US" dirty="0" smtClean="0">
                <a:solidFill>
                  <a:schemeClr val="tx1"/>
                </a:solidFill>
              </a:rPr>
              <a:t>PRAY!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Pray</a:t>
            </a:r>
            <a:r>
              <a:rPr lang="en-US" sz="4400" dirty="0" smtClean="0"/>
              <a:t> for yourself…</a:t>
            </a:r>
          </a:p>
          <a:p>
            <a:r>
              <a:rPr lang="en-US" sz="4400" dirty="0" smtClean="0"/>
              <a:t>Your family…</a:t>
            </a:r>
          </a:p>
          <a:p>
            <a:r>
              <a:rPr lang="en-US" sz="4400" dirty="0" smtClean="0"/>
              <a:t>Our church family…</a:t>
            </a:r>
          </a:p>
          <a:p>
            <a:r>
              <a:rPr lang="en-US" sz="4400" dirty="0" smtClean="0"/>
              <a:t>Our nation…</a:t>
            </a:r>
          </a:p>
          <a:p>
            <a:r>
              <a:rPr lang="en-US" sz="4400" dirty="0" smtClean="0"/>
              <a:t>Our world!!!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James 5:16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“The prayer of a righteous man (or woman) is powerful and effective.”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people can </a:t>
            </a:r>
            <a:r>
              <a:rPr lang="en-US" dirty="0" smtClean="0">
                <a:solidFill>
                  <a:schemeClr val="tx1"/>
                </a:solidFill>
              </a:rPr>
              <a:t>REPENT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“If we confess our sins, he is faithful and just and will forgive us our sins and purify us from all unrighteousness.”            1 John 1:9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NUMBERS 15:40-41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“Remember to obey all of my commands…I am the LORD your God…”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Israel in the wilderness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Delivered from Egypt.</a:t>
            </a:r>
          </a:p>
          <a:p>
            <a:r>
              <a:rPr lang="en-US" sz="4400" dirty="0" smtClean="0"/>
              <a:t>Refused to possess the Promised Land.</a:t>
            </a:r>
          </a:p>
          <a:p>
            <a:r>
              <a:rPr lang="en-US" sz="4400" dirty="0" smtClean="0"/>
              <a:t>40 years of wandering.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16:1-2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Korah</a:t>
            </a:r>
            <a:r>
              <a:rPr lang="en-US" sz="4400" dirty="0" smtClean="0"/>
              <a:t> and his followers “Became insolent and rose up against Moses.”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“Then the LORD said to Moses, “Say to the assembly, Move away from the tents of </a:t>
            </a:r>
            <a:r>
              <a:rPr lang="en-US" sz="4000" dirty="0" err="1" smtClean="0"/>
              <a:t>Korah</a:t>
            </a:r>
            <a:r>
              <a:rPr lang="en-US" sz="4000" dirty="0" smtClean="0"/>
              <a:t>…”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16:31,35,&amp;46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“The earth opened its mouth and swallowed…” them up.</a:t>
            </a:r>
          </a:p>
          <a:p>
            <a:r>
              <a:rPr lang="en-US" sz="4000" dirty="0" smtClean="0"/>
              <a:t>“Fire came out from the LORD and consumed…” them.  </a:t>
            </a:r>
          </a:p>
          <a:p>
            <a:r>
              <a:rPr lang="en-US" sz="4000" dirty="0" smtClean="0"/>
              <a:t>“Wrath has come out from the LORD.”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16:41-50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“The next day the whole Israelite community grumbled….”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16:46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“Wrath has come out from the LORD; the plague has started.”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Num. 16:46-48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81000"/>
            <a:ext cx="8183880" cy="4337304"/>
          </a:xfrm>
        </p:spPr>
        <p:txBody>
          <a:bodyPr>
            <a:noAutofit/>
          </a:bodyPr>
          <a:lstStyle/>
          <a:p>
            <a:r>
              <a:rPr lang="en-US" sz="4000" dirty="0" smtClean="0"/>
              <a:t>Moses told Aaron to intercede for the people.</a:t>
            </a:r>
          </a:p>
          <a:p>
            <a:r>
              <a:rPr lang="en-US" sz="4000" dirty="0" smtClean="0"/>
              <a:t>“So Aaron did as Moses said, and ran into the midst of the assembly.”</a:t>
            </a:r>
          </a:p>
          <a:p>
            <a:r>
              <a:rPr lang="en-US" sz="4000" dirty="0" smtClean="0"/>
              <a:t>“He stood between the living and the dead, and the plague stopped.”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1270</TotalTime>
  <Words>359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Aspect</vt:lpstr>
      <vt:lpstr>CHRIST IN OUR CRISIS</vt:lpstr>
      <vt:lpstr>NUMBERS 15:40-41 </vt:lpstr>
      <vt:lpstr>Israel in the wilderness</vt:lpstr>
      <vt:lpstr>Num. 16:1-2</vt:lpstr>
      <vt:lpstr>Num. 16:23</vt:lpstr>
      <vt:lpstr>Num. 16:31,35,&amp;46</vt:lpstr>
      <vt:lpstr>Num. 16:41-50</vt:lpstr>
      <vt:lpstr>Num. 16:46</vt:lpstr>
      <vt:lpstr>Num. 16:46-48</vt:lpstr>
      <vt:lpstr>An Act of God</vt:lpstr>
      <vt:lpstr>Anna Hampton—Facing Danger</vt:lpstr>
      <vt:lpstr>Rev. 9:18-21– the tribulation.</vt:lpstr>
      <vt:lpstr>God’s people can PRAY!</vt:lpstr>
      <vt:lpstr>James 5:16</vt:lpstr>
      <vt:lpstr>God’s people can REPENT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 IN OUR CRISIS</dc:title>
  <dc:creator>steve hokuf</dc:creator>
  <cp:lastModifiedBy>steve hokuf</cp:lastModifiedBy>
  <cp:revision>7</cp:revision>
  <dcterms:created xsi:type="dcterms:W3CDTF">2020-03-20T17:02:01Z</dcterms:created>
  <dcterms:modified xsi:type="dcterms:W3CDTF">2020-03-22T12:46:26Z</dcterms:modified>
</cp:coreProperties>
</file>