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  <p:sldId id="260" r:id="rId6"/>
    <p:sldId id="261" r:id="rId7"/>
    <p:sldId id="270" r:id="rId8"/>
    <p:sldId id="263" r:id="rId9"/>
    <p:sldId id="264" r:id="rId10"/>
    <p:sldId id="265" r:id="rId11"/>
    <p:sldId id="266" r:id="rId12"/>
    <p:sldId id="259" r:id="rId13"/>
    <p:sldId id="269" r:id="rId14"/>
    <p:sldId id="283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1" r:id="rId24"/>
    <p:sldId id="284" r:id="rId25"/>
    <p:sldId id="282" r:id="rId26"/>
    <p:sldId id="262" r:id="rId27"/>
    <p:sldId id="279" r:id="rId28"/>
    <p:sldId id="280" r:id="rId29"/>
    <p:sldId id="286" r:id="rId30"/>
    <p:sldId id="287" r:id="rId31"/>
    <p:sldId id="288" r:id="rId32"/>
    <p:sldId id="285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6748496-D8FF-4A71-95BE-D7DFCFFEAB7D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0FF98A6-E566-4D26-80B4-EF124F2FF2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748496-D8FF-4A71-95BE-D7DFCFFEAB7D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FF98A6-E566-4D26-80B4-EF124F2FF2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748496-D8FF-4A71-95BE-D7DFCFFEAB7D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FF98A6-E566-4D26-80B4-EF124F2FF2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748496-D8FF-4A71-95BE-D7DFCFFEAB7D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FF98A6-E566-4D26-80B4-EF124F2FF2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748496-D8FF-4A71-95BE-D7DFCFFEAB7D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FF98A6-E566-4D26-80B4-EF124F2FF2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748496-D8FF-4A71-95BE-D7DFCFFEAB7D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FF98A6-E566-4D26-80B4-EF124F2FF2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748496-D8FF-4A71-95BE-D7DFCFFEAB7D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FF98A6-E566-4D26-80B4-EF124F2FF2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748496-D8FF-4A71-95BE-D7DFCFFEAB7D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FF98A6-E566-4D26-80B4-EF124F2FF2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748496-D8FF-4A71-95BE-D7DFCFFEAB7D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FF98A6-E566-4D26-80B4-EF124F2FF2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6748496-D8FF-4A71-95BE-D7DFCFFEAB7D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FF98A6-E566-4D26-80B4-EF124F2FF2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6748496-D8FF-4A71-95BE-D7DFCFFEAB7D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0FF98A6-E566-4D26-80B4-EF124F2FF2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6748496-D8FF-4A71-95BE-D7DFCFFEAB7D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0FF98A6-E566-4D26-80B4-EF124F2FF2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3371850"/>
          </a:xfrm>
        </p:spPr>
        <p:txBody>
          <a:bodyPr>
            <a:noAutofit/>
          </a:bodyPr>
          <a:lstStyle/>
          <a:p>
            <a:r>
              <a:rPr lang="en-US" sz="8800" dirty="0" smtClean="0">
                <a:latin typeface="Algerian" pitchFamily="82" charset="0"/>
              </a:rPr>
              <a:t>YET WILL</a:t>
            </a:r>
            <a:br>
              <a:rPr lang="en-US" sz="8800" dirty="0" smtClean="0">
                <a:latin typeface="Algerian" pitchFamily="82" charset="0"/>
              </a:rPr>
            </a:br>
            <a:r>
              <a:rPr lang="en-US" sz="8800" dirty="0" smtClean="0">
                <a:latin typeface="Algerian" pitchFamily="82" charset="0"/>
              </a:rPr>
              <a:t> I PRAISE HIM</a:t>
            </a:r>
            <a:endParaRPr lang="en-US" sz="8800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HABAKKUK 3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“For the earth will be filled with the knowledge of the glory of the LORD, as the waters cover the sea.”</a:t>
            </a:r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Hab. 2:14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Petition (3:1-2)</a:t>
            </a:r>
          </a:p>
          <a:p>
            <a:r>
              <a:rPr lang="en-US" sz="6600" dirty="0" smtClean="0"/>
              <a:t>Praise (3:3-19)</a:t>
            </a:r>
            <a:endParaRPr lang="en-US" sz="6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Habakkuk’s Prayer (3:1-19)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“…O LORD.  </a:t>
            </a:r>
            <a:r>
              <a:rPr lang="en-US" sz="4800" b="1" i="1" dirty="0" smtClean="0">
                <a:solidFill>
                  <a:srgbClr val="FF0000"/>
                </a:solidFill>
              </a:rPr>
              <a:t>Renew</a:t>
            </a:r>
            <a:r>
              <a:rPr lang="en-US" sz="4000" dirty="0" smtClean="0"/>
              <a:t>  them in our day…” (NIV)</a:t>
            </a:r>
          </a:p>
          <a:p>
            <a:r>
              <a:rPr lang="en-US" sz="4000" dirty="0" smtClean="0"/>
              <a:t>“O LORD,</a:t>
            </a:r>
            <a:r>
              <a:rPr lang="en-US" sz="4000" b="1" i="1" dirty="0" smtClean="0"/>
              <a:t> </a:t>
            </a:r>
            <a:r>
              <a:rPr lang="en-US" sz="5400" b="1" i="1" dirty="0" smtClean="0">
                <a:solidFill>
                  <a:srgbClr val="FF0000"/>
                </a:solidFill>
              </a:rPr>
              <a:t>revive</a:t>
            </a:r>
            <a:r>
              <a:rPr lang="en-US" sz="4000" b="1" i="1" dirty="0" smtClean="0"/>
              <a:t>  </a:t>
            </a:r>
            <a:r>
              <a:rPr lang="en-US" sz="4000" dirty="0" smtClean="0"/>
              <a:t>Your work in the midst of years.”  (NKJV)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>
                <a:solidFill>
                  <a:srgbClr val="FF0000"/>
                </a:solidFill>
              </a:rPr>
              <a:t>1. PETITION</a:t>
            </a:r>
            <a:r>
              <a:rPr lang="en-US" dirty="0" smtClean="0"/>
              <a:t>--Hab. 3:2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“Yet </a:t>
            </a:r>
            <a:r>
              <a:rPr lang="en-US" sz="6000" b="1" dirty="0" smtClean="0">
                <a:solidFill>
                  <a:srgbClr val="FF0000"/>
                </a:solidFill>
              </a:rPr>
              <a:t>I will rejoice </a:t>
            </a:r>
            <a:r>
              <a:rPr lang="en-US" sz="6000" dirty="0" smtClean="0"/>
              <a:t>in the LORD, I will be </a:t>
            </a:r>
            <a:r>
              <a:rPr lang="en-US" sz="6000" b="1" dirty="0" smtClean="0">
                <a:solidFill>
                  <a:srgbClr val="FF0000"/>
                </a:solidFill>
              </a:rPr>
              <a:t>joyful</a:t>
            </a:r>
            <a:r>
              <a:rPr lang="en-US" sz="6000" dirty="0" smtClean="0"/>
              <a:t> in God my Savior.”</a:t>
            </a:r>
            <a:endParaRPr lang="en-US" sz="6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>
                <a:solidFill>
                  <a:srgbClr val="FF0000"/>
                </a:solidFill>
              </a:rPr>
              <a:t>2. PRAISE</a:t>
            </a:r>
            <a:r>
              <a:rPr lang="en-US" dirty="0" smtClean="0"/>
              <a:t>--Hab. 3:18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“The Sovereign LORD is </a:t>
            </a:r>
            <a:r>
              <a:rPr lang="en-US" sz="4800" dirty="0" smtClean="0">
                <a:solidFill>
                  <a:srgbClr val="FF0000"/>
                </a:solidFill>
              </a:rPr>
              <a:t>my </a:t>
            </a:r>
            <a:r>
              <a:rPr lang="en-US" sz="4800" b="1" dirty="0" smtClean="0">
                <a:solidFill>
                  <a:srgbClr val="FF0000"/>
                </a:solidFill>
              </a:rPr>
              <a:t>strength</a:t>
            </a:r>
            <a:r>
              <a:rPr lang="en-US" sz="4800" dirty="0" smtClean="0"/>
              <a:t>; he makes my feet like the feet of a deer, </a:t>
            </a:r>
            <a:r>
              <a:rPr lang="en-US" sz="4800" dirty="0" smtClean="0">
                <a:solidFill>
                  <a:srgbClr val="FF0000"/>
                </a:solidFill>
              </a:rPr>
              <a:t>he </a:t>
            </a:r>
            <a:r>
              <a:rPr lang="en-US" sz="4800" b="1" dirty="0" smtClean="0">
                <a:solidFill>
                  <a:srgbClr val="FF0000"/>
                </a:solidFill>
              </a:rPr>
              <a:t>enables me </a:t>
            </a:r>
            <a:r>
              <a:rPr lang="en-US" sz="4800" dirty="0" smtClean="0"/>
              <a:t>to go on the heights.”</a:t>
            </a:r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>
                <a:solidFill>
                  <a:srgbClr val="FF0000"/>
                </a:solidFill>
              </a:rPr>
              <a:t>PRAISE</a:t>
            </a:r>
            <a:r>
              <a:rPr lang="en-US" dirty="0" smtClean="0"/>
              <a:t>--Hab. 3:19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“</a:t>
            </a:r>
            <a:r>
              <a:rPr lang="en-US" sz="5400" b="1" dirty="0" smtClean="0">
                <a:solidFill>
                  <a:srgbClr val="FF0000"/>
                </a:solidFill>
              </a:rPr>
              <a:t>Though</a:t>
            </a:r>
            <a:r>
              <a:rPr lang="en-US" sz="5400" dirty="0" smtClean="0"/>
              <a:t> he slay me, yet will I hope in him.”</a:t>
            </a:r>
            <a:endParaRPr lang="en-US" sz="5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 13:15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“Jesus said to her, “I am the resurrection and the life.  He who believes in me will live, </a:t>
            </a:r>
            <a:r>
              <a:rPr lang="en-US" sz="4400" b="1" dirty="0" smtClean="0">
                <a:solidFill>
                  <a:srgbClr val="FF0000"/>
                </a:solidFill>
              </a:rPr>
              <a:t>even though </a:t>
            </a:r>
            <a:r>
              <a:rPr lang="en-US" sz="4400" dirty="0" smtClean="0"/>
              <a:t>he dies.”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11:35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“I have been crucified with Christ and I no longer live but Christ lives in me.  The life I live in the body, </a:t>
            </a:r>
            <a:r>
              <a:rPr lang="en-US" sz="4400" b="1" dirty="0" smtClean="0">
                <a:solidFill>
                  <a:srgbClr val="FF0000"/>
                </a:solidFill>
              </a:rPr>
              <a:t>I live by faith </a:t>
            </a:r>
            <a:r>
              <a:rPr lang="en-US" sz="4400" dirty="0" smtClean="0"/>
              <a:t>in the Son of God , who loved me and gave Himself for me.”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Gal. 2:20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“But God demonstrates His own love for us in this:  While we were </a:t>
            </a:r>
            <a:r>
              <a:rPr lang="en-US" sz="4400" b="1" dirty="0" smtClean="0">
                <a:solidFill>
                  <a:srgbClr val="FF0000"/>
                </a:solidFill>
              </a:rPr>
              <a:t>still [yet] </a:t>
            </a:r>
            <a:r>
              <a:rPr lang="en-US" sz="4400" dirty="0" smtClean="0"/>
              <a:t>sinners, Christ died for us.”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Romans 5:8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“Sorrowful, </a:t>
            </a:r>
            <a:r>
              <a:rPr lang="en-US" sz="4400" b="1" dirty="0" smtClean="0">
                <a:solidFill>
                  <a:srgbClr val="FF0000"/>
                </a:solidFill>
              </a:rPr>
              <a:t>yet</a:t>
            </a:r>
            <a:r>
              <a:rPr lang="en-US" sz="4400" dirty="0" smtClean="0"/>
              <a:t> always rejoicing; poor,</a:t>
            </a:r>
            <a:r>
              <a:rPr lang="en-US" sz="4400" b="1" dirty="0" smtClean="0">
                <a:solidFill>
                  <a:srgbClr val="FF0000"/>
                </a:solidFill>
              </a:rPr>
              <a:t> yet </a:t>
            </a:r>
            <a:r>
              <a:rPr lang="en-US" sz="4400" dirty="0" smtClean="0"/>
              <a:t>making many rich; having nothing, </a:t>
            </a:r>
            <a:r>
              <a:rPr lang="en-US" sz="4400" b="1" dirty="0" smtClean="0">
                <a:solidFill>
                  <a:srgbClr val="FF0000"/>
                </a:solidFill>
              </a:rPr>
              <a:t>yet</a:t>
            </a:r>
            <a:r>
              <a:rPr lang="en-US" sz="4400" dirty="0" smtClean="0"/>
              <a:t> possessing everything.”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Cor. 6:10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/>
              <a:t>Last week I asked you to do 2 things:</a:t>
            </a:r>
          </a:p>
          <a:p>
            <a:r>
              <a:rPr lang="en-US" sz="4400" b="1" i="1" dirty="0" smtClean="0">
                <a:solidFill>
                  <a:srgbClr val="FF0000"/>
                </a:solidFill>
              </a:rPr>
              <a:t>Confess</a:t>
            </a:r>
            <a:r>
              <a:rPr lang="en-US" sz="4400" dirty="0" smtClean="0"/>
              <a:t>  any known sin…</a:t>
            </a:r>
          </a:p>
          <a:p>
            <a:r>
              <a:rPr lang="en-US" sz="4400" b="1" i="1" dirty="0" smtClean="0">
                <a:solidFill>
                  <a:srgbClr val="FF0000"/>
                </a:solidFill>
              </a:rPr>
              <a:t>Pray </a:t>
            </a:r>
            <a:r>
              <a:rPr lang="en-US" sz="4400" dirty="0" smtClean="0"/>
              <a:t> for yourself, family, church, nation, and the world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HABAKKUK 3:1-6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724400"/>
            <a:ext cx="8229600" cy="128289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/>
          </a:bodyPr>
          <a:lstStyle/>
          <a:p>
            <a:r>
              <a:rPr lang="en-US" sz="4800" dirty="0" smtClean="0"/>
              <a:t>THE CROSS- GOD’S GREATEST VICTORY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Philippians 4:4– “Rejoice in the Lord </a:t>
            </a:r>
            <a:r>
              <a:rPr lang="en-US" sz="5400" dirty="0" smtClean="0">
                <a:solidFill>
                  <a:srgbClr val="FF0000"/>
                </a:solidFill>
              </a:rPr>
              <a:t>always</a:t>
            </a:r>
            <a:r>
              <a:rPr lang="en-US" sz="5400" dirty="0" smtClean="0"/>
              <a:t>.  I will say it again: Rejoice.”</a:t>
            </a:r>
            <a:endParaRPr lang="en-US" sz="5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 AND OBEY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1 Thess. 5:18– “Give thanks </a:t>
            </a:r>
            <a:r>
              <a:rPr lang="en-US" sz="5400" dirty="0" smtClean="0">
                <a:solidFill>
                  <a:srgbClr val="FF0000"/>
                </a:solidFill>
              </a:rPr>
              <a:t>in all </a:t>
            </a:r>
            <a:r>
              <a:rPr lang="en-US" sz="5400" dirty="0" smtClean="0"/>
              <a:t>circumstances, for this is God’s will for you in Christ Jesus.”</a:t>
            </a:r>
            <a:endParaRPr lang="en-US" sz="5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 AND OBEY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Eph. 5:20– “</a:t>
            </a:r>
            <a:r>
              <a:rPr lang="en-US" sz="4800" dirty="0" smtClean="0">
                <a:solidFill>
                  <a:srgbClr val="FF0000"/>
                </a:solidFill>
              </a:rPr>
              <a:t>Always</a:t>
            </a:r>
            <a:r>
              <a:rPr lang="en-US" sz="4800" dirty="0" smtClean="0"/>
              <a:t> giving thanks to God the Father </a:t>
            </a:r>
            <a:r>
              <a:rPr lang="en-US" sz="4800" dirty="0" smtClean="0">
                <a:solidFill>
                  <a:srgbClr val="FF0000"/>
                </a:solidFill>
              </a:rPr>
              <a:t>for everything</a:t>
            </a:r>
            <a:r>
              <a:rPr lang="en-US" sz="4800" dirty="0" smtClean="0"/>
              <a:t>, in the name of our Lord Jesus Christ.”</a:t>
            </a:r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 AND OBEY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Romans 8:28-- “And we know that </a:t>
            </a:r>
            <a:r>
              <a:rPr lang="en-US" sz="4000" i="1" dirty="0" smtClean="0">
                <a:solidFill>
                  <a:srgbClr val="FF0000"/>
                </a:solidFill>
              </a:rPr>
              <a:t>in all things </a:t>
            </a:r>
            <a:r>
              <a:rPr lang="en-US" sz="4000" b="1" i="1" dirty="0" smtClean="0">
                <a:solidFill>
                  <a:srgbClr val="FF0000"/>
                </a:solidFill>
              </a:rPr>
              <a:t>God works </a:t>
            </a:r>
            <a:r>
              <a:rPr lang="en-US" sz="4000" dirty="0" smtClean="0"/>
              <a:t>for the good of those who love him, who have been called according to his purpose.”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 AND OBEY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Hab. 3:18– “Yet I will rejoice in the LORD, I will be joyful in God my Savior.”</a:t>
            </a:r>
            <a:endParaRPr lang="en-US" sz="5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 AND OBEY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“The Sovereign LORD is my </a:t>
            </a:r>
            <a:r>
              <a:rPr lang="en-US" sz="4800" b="1" dirty="0" smtClean="0"/>
              <a:t>strength</a:t>
            </a:r>
            <a:r>
              <a:rPr lang="en-US" sz="4800" dirty="0" smtClean="0"/>
              <a:t>; he makes my feet like the feet of a deer, he </a:t>
            </a:r>
            <a:r>
              <a:rPr lang="en-US" sz="4800" b="1" dirty="0" smtClean="0"/>
              <a:t>enables me </a:t>
            </a:r>
            <a:r>
              <a:rPr lang="en-US" sz="4800" dirty="0" smtClean="0"/>
              <a:t>to go on the heights.”</a:t>
            </a:r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TRUST AND OBEY</a:t>
            </a:r>
            <a:r>
              <a:rPr lang="en-US" sz="4000" dirty="0" smtClean="0"/>
              <a:t>-</a:t>
            </a:r>
            <a:r>
              <a:rPr lang="en-US" dirty="0" smtClean="0"/>
              <a:t>-Hab. 3:19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Hab. 3:17-19– Circumstances have </a:t>
            </a:r>
            <a:r>
              <a:rPr lang="en-US" sz="5400" dirty="0" smtClean="0">
                <a:solidFill>
                  <a:srgbClr val="FF0000"/>
                </a:solidFill>
              </a:rPr>
              <a:t>not</a:t>
            </a:r>
            <a:r>
              <a:rPr lang="en-US" sz="5400" dirty="0" smtClean="0"/>
              <a:t> changed—</a:t>
            </a:r>
          </a:p>
          <a:p>
            <a:r>
              <a:rPr lang="en-US" sz="5400" dirty="0" smtClean="0"/>
              <a:t>But he has!</a:t>
            </a:r>
            <a:endParaRPr lang="en-US" sz="5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 AND OBEY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Dr. of psychiatry in German work camp in WW II—</a:t>
            </a:r>
          </a:p>
          <a:p>
            <a:r>
              <a:rPr lang="en-US" sz="4000" dirty="0" smtClean="0"/>
              <a:t>“Those who found meaning in life survived…”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 AND OBEY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dirty="0" smtClean="0"/>
              <a:t>Romans 10:8-13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Autofit/>
          </a:bodyPr>
          <a:lstStyle/>
          <a:p>
            <a:r>
              <a:rPr lang="en-US" sz="3200" dirty="0" smtClean="0"/>
              <a:t>“The word of faith we are proclaiming:</a:t>
            </a:r>
          </a:p>
          <a:p>
            <a:r>
              <a:rPr lang="en-US" sz="3200" dirty="0" smtClean="0"/>
              <a:t>“That if you confess with your mouth, “Jesus is Lord,” and </a:t>
            </a:r>
            <a:r>
              <a:rPr lang="en-US" sz="3200" dirty="0" smtClean="0">
                <a:solidFill>
                  <a:srgbClr val="FF0000"/>
                </a:solidFill>
              </a:rPr>
              <a:t>believe in your heart </a:t>
            </a:r>
            <a:r>
              <a:rPr lang="en-US" sz="3200" dirty="0" smtClean="0"/>
              <a:t>that God raised him from the dead, </a:t>
            </a:r>
            <a:r>
              <a:rPr lang="en-US" sz="3200" dirty="0" smtClean="0">
                <a:solidFill>
                  <a:schemeClr val="accent2"/>
                </a:solidFill>
              </a:rPr>
              <a:t>you will be saved</a:t>
            </a:r>
            <a:r>
              <a:rPr lang="en-US" sz="3200" dirty="0" smtClean="0"/>
              <a:t>.”</a:t>
            </a:r>
          </a:p>
          <a:p>
            <a:r>
              <a:rPr lang="en-US" sz="3200" dirty="0" smtClean="0"/>
              <a:t>“For it is </a:t>
            </a:r>
            <a:r>
              <a:rPr lang="en-US" sz="3200" dirty="0" smtClean="0">
                <a:solidFill>
                  <a:srgbClr val="FF0000"/>
                </a:solidFill>
              </a:rPr>
              <a:t>with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your heart that you believe </a:t>
            </a:r>
            <a:r>
              <a:rPr lang="en-US" sz="3200" dirty="0" smtClean="0"/>
              <a:t>and </a:t>
            </a:r>
            <a:r>
              <a:rPr lang="en-US" sz="3200" dirty="0" smtClean="0">
                <a:solidFill>
                  <a:schemeClr val="accent2"/>
                </a:solidFill>
              </a:rPr>
              <a:t>are justified</a:t>
            </a:r>
            <a:r>
              <a:rPr lang="en-US" sz="3200" dirty="0" smtClean="0"/>
              <a:t>, and it is with your mouth that you confess and </a:t>
            </a:r>
            <a:r>
              <a:rPr lang="en-US" sz="3200" dirty="0" smtClean="0">
                <a:solidFill>
                  <a:schemeClr val="accent2"/>
                </a:solidFill>
              </a:rPr>
              <a:t>are saved</a:t>
            </a:r>
            <a:r>
              <a:rPr lang="en-US" sz="3200" dirty="0" smtClean="0"/>
              <a:t>.” </a:t>
            </a:r>
          </a:p>
          <a:p>
            <a:r>
              <a:rPr lang="en-US" sz="3200" dirty="0" smtClean="0"/>
              <a:t>“Everyone who calls on the name of     the Lord </a:t>
            </a:r>
            <a:r>
              <a:rPr lang="en-US" sz="3200" dirty="0" smtClean="0">
                <a:solidFill>
                  <a:schemeClr val="accent2"/>
                </a:solidFill>
              </a:rPr>
              <a:t>will be saved</a:t>
            </a:r>
            <a:r>
              <a:rPr lang="en-US" sz="3200" dirty="0" smtClean="0"/>
              <a:t>.”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000" dirty="0" smtClean="0"/>
              <a:t>A THIRD OF THIS BOOK IS THIS  PRAYER.</a:t>
            </a:r>
          </a:p>
          <a:p>
            <a:r>
              <a:rPr lang="en-US" sz="4000" dirty="0" smtClean="0"/>
              <a:t>Habakkuk was  there when Josiah found the Bible hidden in the temple and it started a great revival.</a:t>
            </a:r>
          </a:p>
          <a:p>
            <a:r>
              <a:rPr lang="en-US" sz="4000" dirty="0" smtClean="0"/>
              <a:t>When he writes, wicked Jehoiakim is king.  </a:t>
            </a:r>
          </a:p>
          <a:p>
            <a:r>
              <a:rPr lang="en-US" sz="4000" dirty="0" smtClean="0"/>
              <a:t>Babylonian Captivity is coming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HABAKKUK 3:1-6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8191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lgerian" pitchFamily="82" charset="0"/>
              </a:rPr>
              <a:t>---Salvation is not complicated. 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5814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A</a:t>
            </a:r>
            <a:r>
              <a:rPr lang="en-US" sz="3600" dirty="0" smtClean="0"/>
              <a:t>dmit that you are a sinner in need of God’s salvation.</a:t>
            </a:r>
          </a:p>
          <a:p>
            <a:r>
              <a:rPr lang="en-US" sz="3600" dirty="0" smtClean="0"/>
              <a:t>“</a:t>
            </a:r>
            <a:r>
              <a:rPr lang="en-US" sz="3600" dirty="0" smtClean="0">
                <a:solidFill>
                  <a:srgbClr val="FF0000"/>
                </a:solidFill>
              </a:rPr>
              <a:t>B</a:t>
            </a:r>
            <a:r>
              <a:rPr lang="en-US" sz="3600" dirty="0" smtClean="0"/>
              <a:t>elieve with your heart”, and</a:t>
            </a:r>
          </a:p>
          <a:p>
            <a:r>
              <a:rPr lang="en-US" sz="3600" dirty="0" smtClean="0"/>
              <a:t>“</a:t>
            </a:r>
            <a:r>
              <a:rPr lang="en-US" sz="3600" dirty="0" smtClean="0">
                <a:solidFill>
                  <a:srgbClr val="FF0000"/>
                </a:solidFill>
              </a:rPr>
              <a:t>C</a:t>
            </a:r>
            <a:r>
              <a:rPr lang="en-US" sz="3600" dirty="0" smtClean="0"/>
              <a:t>onfess with your mouth, ‘Jesus is Lord.’”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886712"/>
          </a:xfrm>
        </p:spPr>
        <p:txBody>
          <a:bodyPr>
            <a:normAutofit fontScale="90000"/>
          </a:bodyPr>
          <a:lstStyle/>
          <a:p>
            <a:r>
              <a:rPr lang="en-US" sz="6700" dirty="0" smtClean="0">
                <a:latin typeface="Algerian" pitchFamily="82" charset="0"/>
              </a:rPr>
              <a:t>---Salvation is available to all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5052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“Everyone who calls on the name of </a:t>
            </a:r>
            <a:r>
              <a:rPr lang="en-US" sz="4000" dirty="0" smtClean="0"/>
              <a:t>the </a:t>
            </a:r>
            <a:r>
              <a:rPr lang="en-US" sz="4000" dirty="0" smtClean="0"/>
              <a:t>Lord will be saved.”  </a:t>
            </a:r>
            <a:r>
              <a:rPr lang="en-US" sz="4000" dirty="0" smtClean="0"/>
              <a:t>(Romans 10:13</a:t>
            </a:r>
            <a:r>
              <a:rPr lang="en-US" sz="4000" dirty="0" smtClean="0"/>
              <a:t>).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 AND OBEY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“…O LORD.  Renew them in our day, in our time make them known …” (NIV)</a:t>
            </a:r>
          </a:p>
          <a:p>
            <a:r>
              <a:rPr lang="en-US" sz="4000" dirty="0" smtClean="0"/>
              <a:t>“O LORD, revive Your work in the midst of years!”  (NKJV)</a:t>
            </a:r>
          </a:p>
          <a:p>
            <a:r>
              <a:rPr lang="en-US" sz="4000" dirty="0" smtClean="0"/>
              <a:t>He wants the good old days back.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Hab. 3:2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</a:t>
            </a:r>
            <a:r>
              <a:rPr lang="en-US" sz="4000" b="1" dirty="0" smtClean="0">
                <a:solidFill>
                  <a:srgbClr val="FF0000"/>
                </a:solidFill>
              </a:rPr>
              <a:t>Though</a:t>
            </a:r>
            <a:r>
              <a:rPr lang="en-US" sz="4000" dirty="0" smtClean="0"/>
              <a:t> the fig tree does not bud and there are no grapes on the vines, </a:t>
            </a:r>
            <a:r>
              <a:rPr lang="en-US" sz="4000" b="1" dirty="0" smtClean="0">
                <a:solidFill>
                  <a:srgbClr val="FF0000"/>
                </a:solidFill>
              </a:rPr>
              <a:t>though</a:t>
            </a:r>
            <a:r>
              <a:rPr lang="en-US" sz="4000" dirty="0" smtClean="0"/>
              <a:t> the olive crop fails and the fields produce no food,</a:t>
            </a:r>
            <a:r>
              <a:rPr lang="en-US" sz="4000" b="1" dirty="0" smtClean="0"/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though</a:t>
            </a:r>
            <a:r>
              <a:rPr lang="en-US" sz="4000" b="1" dirty="0" smtClean="0"/>
              <a:t> </a:t>
            </a:r>
            <a:r>
              <a:rPr lang="en-US" sz="4000" dirty="0" smtClean="0"/>
              <a:t>there are no sheep in the pen and no cattle in the stalls...”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Hab. 3:17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“</a:t>
            </a:r>
            <a:r>
              <a:rPr lang="en-US" sz="6000" dirty="0" smtClean="0">
                <a:solidFill>
                  <a:srgbClr val="FF0000"/>
                </a:solidFill>
              </a:rPr>
              <a:t>Yet</a:t>
            </a:r>
            <a:r>
              <a:rPr lang="en-US" sz="6000" dirty="0" smtClean="0"/>
              <a:t> </a:t>
            </a:r>
            <a:r>
              <a:rPr lang="en-US" sz="6000" b="1" dirty="0" smtClean="0"/>
              <a:t>I will rejoice </a:t>
            </a:r>
            <a:r>
              <a:rPr lang="en-US" sz="6000" dirty="0" smtClean="0"/>
              <a:t>in the LORD, I will be </a:t>
            </a:r>
            <a:r>
              <a:rPr lang="en-US" sz="6000" b="1" dirty="0" smtClean="0"/>
              <a:t>joyful</a:t>
            </a:r>
            <a:r>
              <a:rPr lang="en-US" sz="6000" dirty="0" smtClean="0"/>
              <a:t> in God my Savior.”</a:t>
            </a:r>
            <a:endParaRPr lang="en-US" sz="6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Hab. 3:18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“The Sovereign LORD is my </a:t>
            </a:r>
            <a:r>
              <a:rPr lang="en-US" sz="4800" b="1" dirty="0" smtClean="0"/>
              <a:t>strength</a:t>
            </a:r>
            <a:r>
              <a:rPr lang="en-US" sz="4800" dirty="0" smtClean="0"/>
              <a:t>; he makes my feet like the feet of a deer, he </a:t>
            </a:r>
            <a:r>
              <a:rPr lang="en-US" sz="4800" b="1" dirty="0" smtClean="0"/>
              <a:t>enables me </a:t>
            </a:r>
            <a:r>
              <a:rPr lang="en-US" sz="4800" dirty="0" smtClean="0"/>
              <a:t>to go on the heights.”</a:t>
            </a:r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Hab. 3:19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God is designing a beautiful picture.</a:t>
            </a:r>
          </a:p>
          <a:p>
            <a:r>
              <a:rPr lang="en-US" sz="4800" dirty="0" smtClean="0"/>
              <a:t>We see the underside, knots and a mess.</a:t>
            </a:r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GOD’S TAPESTRY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“The righteous will live by his faith.”</a:t>
            </a:r>
            <a:endParaRPr lang="en-US" sz="6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Hab. 2:4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122</TotalTime>
  <Words>897</Words>
  <Application>Microsoft Office PowerPoint</Application>
  <PresentationFormat>On-screen Show (4:3)</PresentationFormat>
  <Paragraphs>79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Concourse</vt:lpstr>
      <vt:lpstr>YET WILL  I PRAISE HIM</vt:lpstr>
      <vt:lpstr>HABAKKUK 3:1-6</vt:lpstr>
      <vt:lpstr>HABAKKUK 3:1-6</vt:lpstr>
      <vt:lpstr>Hab. 3:2</vt:lpstr>
      <vt:lpstr>Hab. 3:17</vt:lpstr>
      <vt:lpstr>Hab. 3:18</vt:lpstr>
      <vt:lpstr>Hab. 3:19</vt:lpstr>
      <vt:lpstr>GOD’S TAPESTRY</vt:lpstr>
      <vt:lpstr>Hab. 2:4</vt:lpstr>
      <vt:lpstr>Hab. 2:14</vt:lpstr>
      <vt:lpstr>Habakkuk’s Prayer (3:1-19)</vt:lpstr>
      <vt:lpstr>1. PETITION--Hab. 3:2</vt:lpstr>
      <vt:lpstr>2. PRAISE--Hab. 3:18</vt:lpstr>
      <vt:lpstr>PRAISE--Hab. 3:19</vt:lpstr>
      <vt:lpstr>Job 13:15</vt:lpstr>
      <vt:lpstr>John 11:35</vt:lpstr>
      <vt:lpstr>Gal. 2:20</vt:lpstr>
      <vt:lpstr>Romans 5:8</vt:lpstr>
      <vt:lpstr>2 Cor. 6:10</vt:lpstr>
      <vt:lpstr>THE CROSS- GOD’S GREATEST VICTORY</vt:lpstr>
      <vt:lpstr>TRUST AND OBEY</vt:lpstr>
      <vt:lpstr>TRUST AND OBEY</vt:lpstr>
      <vt:lpstr>TRUST AND OBEY</vt:lpstr>
      <vt:lpstr>TRUST AND OBEY</vt:lpstr>
      <vt:lpstr>TRUST AND OBEY</vt:lpstr>
      <vt:lpstr>TRUST AND OBEY--Hab. 3:19</vt:lpstr>
      <vt:lpstr>TRUST AND OBEY</vt:lpstr>
      <vt:lpstr>TRUST AND OBEY</vt:lpstr>
      <vt:lpstr>Romans 10:8-13</vt:lpstr>
      <vt:lpstr>---Salvation is not complicated. </vt:lpstr>
      <vt:lpstr>---Salvation is available to all.</vt:lpstr>
      <vt:lpstr>TRUST AND OBEY</vt:lpstr>
    </vt:vector>
  </TitlesOfParts>
  <Company>U.S.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YET WILL  I PRAISE HIM</dc:title>
  <dc:creator>steve hokuf</dc:creator>
  <cp:lastModifiedBy>steve hokuf</cp:lastModifiedBy>
  <cp:revision>7</cp:revision>
  <dcterms:created xsi:type="dcterms:W3CDTF">2020-03-26T14:34:09Z</dcterms:created>
  <dcterms:modified xsi:type="dcterms:W3CDTF">2020-03-29T13:02:43Z</dcterms:modified>
</cp:coreProperties>
</file>