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58" r:id="rId6"/>
    <p:sldId id="259" r:id="rId7"/>
    <p:sldId id="261" r:id="rId8"/>
    <p:sldId id="274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5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696B9B-7D53-4743-A51F-9F0A1EBC4850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9743FD-B2F7-496C-B36B-12B1E7A8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48962"/>
          </a:xfrm>
        </p:spPr>
        <p:txBody>
          <a:bodyPr>
            <a:noAutofit/>
          </a:bodyPr>
          <a:lstStyle/>
          <a:p>
            <a:r>
              <a:rPr lang="en-US" sz="8800" dirty="0" smtClean="0">
                <a:solidFill>
                  <a:schemeClr val="accent1"/>
                </a:solidFill>
              </a:rPr>
              <a:t>REVIVE US AGAIN</a:t>
            </a:r>
            <a:endParaRPr lang="en-US" sz="88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PSALM 85:6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1.  Only revival can restore unity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“How good and pleasant it is when brothers live together in unity!”            Ps. 133:1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2.  Only true revival can turn away the wrath of God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“ You set aside all your wrath and turned from your fierce anger.”  Ps. 85:3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3.  Without it our churches will die</a:t>
            </a:r>
            <a:r>
              <a:rPr lang="en-US" dirty="0" smtClean="0"/>
              <a:t>.</a:t>
            </a:r>
          </a:p>
          <a:p>
            <a:r>
              <a:rPr lang="en-US" sz="4400" dirty="0" smtClean="0"/>
              <a:t>“If you do not repent, I will come to you and remove your lampstand…”  Rev. 2:5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4.  People need to see the difference between being a believer and not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“Love and faithfulness meet together; righteousness and peace kiss each other.”    Ps. 85:10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1.  Whenever God chooses to send it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“The LORD does whatever pleases him.”  Ps. 135:6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</a:t>
            </a:r>
            <a:r>
              <a:rPr lang="en-US" sz="4400" dirty="0" smtClean="0">
                <a:solidFill>
                  <a:srgbClr val="C00000"/>
                </a:solidFill>
              </a:rPr>
              <a:t>EXPECT REVIVAL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2. When we learn </a:t>
            </a:r>
            <a:r>
              <a:rPr lang="en-US" sz="4400" dirty="0" smtClean="0"/>
              <a:t>to fast and pray.</a:t>
            </a:r>
          </a:p>
          <a:p>
            <a:r>
              <a:rPr lang="en-US" sz="4400" dirty="0" smtClean="0"/>
              <a:t>“Is any one of you in trouble?  He should pray.”  James 5:13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</a:t>
            </a:r>
            <a:r>
              <a:rPr lang="en-US" sz="4400" dirty="0" smtClean="0">
                <a:solidFill>
                  <a:srgbClr val="C00000"/>
                </a:solidFill>
              </a:rPr>
              <a:t>EXPECT REVIVAL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3. When sin grieves and humbles us</a:t>
            </a:r>
            <a:r>
              <a:rPr lang="en-US" dirty="0" smtClean="0"/>
              <a:t>.</a:t>
            </a:r>
          </a:p>
          <a:p>
            <a:r>
              <a:rPr lang="en-US" sz="4000" dirty="0" smtClean="0"/>
              <a:t>The prodigal son– “When he came to his senses…Father, I have sinned against heaven and against you….”           Luke 15:17 &amp;18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</a:t>
            </a:r>
            <a:r>
              <a:rPr lang="en-US" sz="4400" dirty="0" smtClean="0">
                <a:solidFill>
                  <a:srgbClr val="C00000"/>
                </a:solidFill>
              </a:rPr>
              <a:t>EXPECT REVIVAL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4.  When Christians will confess their sins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“Confess your sins to each other and pray for each other so that you may be healed. The prayer of a righteous man is powerful and effective.”  James 5:16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</a:t>
            </a:r>
            <a:r>
              <a:rPr lang="en-US" sz="4400" dirty="0" smtClean="0">
                <a:solidFill>
                  <a:srgbClr val="C00000"/>
                </a:solidFill>
              </a:rPr>
              <a:t>EXPECT REVIVAL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5.  When Christians truly sense the need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“He who has an ear, let him hear what the Spirit says to the churches.”  Rev. 2:7</a:t>
            </a:r>
            <a:endParaRPr lang="en-US" sz="4000" dirty="0" smtClean="0"/>
          </a:p>
          <a:p>
            <a:r>
              <a:rPr lang="en-US" sz="4000" dirty="0" smtClean="0"/>
              <a:t>Do you really want revival?</a:t>
            </a:r>
          </a:p>
          <a:p>
            <a:r>
              <a:rPr lang="en-US" sz="4000" dirty="0" smtClean="0"/>
              <a:t>Would you make sacrifices?</a:t>
            </a:r>
          </a:p>
          <a:p>
            <a:r>
              <a:rPr lang="en-US" sz="4000" dirty="0" smtClean="0"/>
              <a:t>When?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</a:t>
            </a:r>
            <a:r>
              <a:rPr lang="en-US" sz="4400" dirty="0" smtClean="0">
                <a:solidFill>
                  <a:srgbClr val="C00000"/>
                </a:solidFill>
              </a:rPr>
              <a:t>EXPECT REVIVAL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“Here I am!  I stand at the door and knock.  If anyone hears my voice and opens the door, I will come in and eat with him, and he with me.”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Rev. 3:20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“Will you not revive us again, that your people may rejoice in you?”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85:6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“Will you not revive us again, that your people may rejoice in you?”</a:t>
            </a:r>
            <a:endParaRPr lang="en-US" sz="5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85:6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Hebrew word is </a:t>
            </a:r>
            <a:r>
              <a:rPr lang="en-US" sz="3600" b="1" i="1" dirty="0" smtClean="0">
                <a:solidFill>
                  <a:srgbClr val="C00000"/>
                </a:solidFill>
              </a:rPr>
              <a:t>SHUV</a:t>
            </a:r>
            <a:r>
              <a:rPr lang="en-US" sz="3600" dirty="0" smtClean="0"/>
              <a:t>.   Used 5 times in Psalm 85 </a:t>
            </a:r>
          </a:p>
          <a:p>
            <a:r>
              <a:rPr lang="en-US" sz="3600" dirty="0" smtClean="0"/>
              <a:t>“You restored…”  verse 1.</a:t>
            </a:r>
          </a:p>
          <a:p>
            <a:r>
              <a:rPr lang="en-US" sz="3600" dirty="0" smtClean="0"/>
              <a:t>“Turned”  v.3</a:t>
            </a:r>
          </a:p>
          <a:p>
            <a:r>
              <a:rPr lang="en-US" sz="3600" dirty="0" smtClean="0"/>
              <a:t>“Restore us again”  v.4</a:t>
            </a:r>
          </a:p>
          <a:p>
            <a:r>
              <a:rPr lang="en-US" sz="3600" dirty="0" smtClean="0"/>
              <a:t>“Revive us again” v. 6</a:t>
            </a:r>
          </a:p>
          <a:p>
            <a:r>
              <a:rPr lang="en-US" sz="3600" dirty="0" smtClean="0"/>
              <a:t>“Not return [to folly]”  v.8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“To turn, restore, revive again.”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1. When there is gross and scandalous sin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“You forgave the iniquity of your people and covered all their sins.”  Ps. 85:2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0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2. When there is evil and wickedness</a:t>
            </a:r>
            <a:r>
              <a:rPr lang="en-US" dirty="0" smtClean="0"/>
              <a:t>.</a:t>
            </a:r>
          </a:p>
          <a:p>
            <a:r>
              <a:rPr lang="en-US" sz="4000" dirty="0" smtClean="0"/>
              <a:t>“It is actually reported that there is sexual immorality among you…”  1 Cor. 5:1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0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 smtClean="0"/>
              <a:t>3.  When there is a lack of love between church members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“He promises peace to his people, his saints—but let them not return to folly.”  Ps. 85:8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4.  When people are dying and going to hell</a:t>
            </a:r>
            <a:r>
              <a:rPr lang="en-US" dirty="0" smtClean="0"/>
              <a:t>.</a:t>
            </a:r>
          </a:p>
          <a:p>
            <a:r>
              <a:rPr lang="en-US" sz="4000" dirty="0" smtClean="0"/>
              <a:t>“Will you prolong your anger through all generations?”     Ps. 85:5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“Be afraid of the One who can destroy both soul and body in hell.”</a:t>
            </a:r>
            <a:endParaRPr lang="en-US" sz="4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Matt. 10:28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5.  When there is a worldly spirit in the church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“Righteousness goes before him and prepares the way for his steps.”  Ps. 85:13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1866</TotalTime>
  <Words>655</Words>
  <Application>Microsoft Office PowerPoint</Application>
  <PresentationFormat>On-screen Show (4:3)</PresentationFormat>
  <Paragraphs>62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REVIVE US AGAIN</vt:lpstr>
      <vt:lpstr>PSALM 85:6</vt:lpstr>
      <vt:lpstr>“To turn, restore, revive again.”</vt:lpstr>
      <vt:lpstr>WHEN CAN WE EXPECT REVIVAL?</vt:lpstr>
      <vt:lpstr>WHEN CAN WE EXPECT REVIVAL?</vt:lpstr>
      <vt:lpstr>WHEN CAN WE EXPECT REVIVAL?</vt:lpstr>
      <vt:lpstr>WHEN CAN WE EXPECT REVIVAL?</vt:lpstr>
      <vt:lpstr>Matt. 10:28</vt:lpstr>
      <vt:lpstr>WHEN CAN WE EXPECT REVIVAL?</vt:lpstr>
      <vt:lpstr>WHY DO WE NEED REVIVAL?</vt:lpstr>
      <vt:lpstr>WHY DO WE NEED REVIVAL?</vt:lpstr>
      <vt:lpstr>WHY DO WE NEED REVIVAL?</vt:lpstr>
      <vt:lpstr>WHY DO WE NEED REVIVAL?</vt:lpstr>
      <vt:lpstr>WHEN CAN WE EXPECT REVIVAL?</vt:lpstr>
      <vt:lpstr>WHEN CAN WE EXPECT REVIVAL?</vt:lpstr>
      <vt:lpstr>WHEN CAN WE EXPECT REVIVAL?</vt:lpstr>
      <vt:lpstr>WHEN CAN WE EXPECT REVIVAL?</vt:lpstr>
      <vt:lpstr>WHEN CAN WE EXPECT REVIVAL?</vt:lpstr>
      <vt:lpstr>Rev. 3:20</vt:lpstr>
      <vt:lpstr>PSALM 85:6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REVIVE US AGAIN</dc:title>
  <dc:creator>Steve</dc:creator>
  <cp:lastModifiedBy>PastorSteve</cp:lastModifiedBy>
  <cp:revision>5</cp:revision>
  <dcterms:created xsi:type="dcterms:W3CDTF">2016-06-14T16:05:18Z</dcterms:created>
  <dcterms:modified xsi:type="dcterms:W3CDTF">2020-01-29T22:54:34Z</dcterms:modified>
</cp:coreProperties>
</file>