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7" r:id="rId9"/>
    <p:sldId id="268" r:id="rId10"/>
    <p:sldId id="269" r:id="rId11"/>
    <p:sldId id="264" r:id="rId12"/>
    <p:sldId id="270" r:id="rId13"/>
    <p:sldId id="271" r:id="rId14"/>
    <p:sldId id="265" r:id="rId15"/>
    <p:sldId id="272" r:id="rId16"/>
    <p:sldId id="273" r:id="rId17"/>
    <p:sldId id="274" r:id="rId18"/>
    <p:sldId id="266" r:id="rId19"/>
    <p:sldId id="275" r:id="rId20"/>
    <p:sldId id="260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5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E59837-A428-4ABD-B845-61E2CFBC7624}" type="datetimeFigureOut">
              <a:rPr lang="en-US" smtClean="0"/>
              <a:pPr/>
              <a:t>12/5/2019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12BB8D9-93A3-43CB-8700-094EF6BCA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E59837-A428-4ABD-B845-61E2CFBC7624}" type="datetimeFigureOut">
              <a:rPr lang="en-US" smtClean="0"/>
              <a:pPr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BB8D9-93A3-43CB-8700-094EF6BCA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E59837-A428-4ABD-B845-61E2CFBC7624}" type="datetimeFigureOut">
              <a:rPr lang="en-US" smtClean="0"/>
              <a:pPr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BB8D9-93A3-43CB-8700-094EF6BCA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E59837-A428-4ABD-B845-61E2CFBC7624}" type="datetimeFigureOut">
              <a:rPr lang="en-US" smtClean="0"/>
              <a:pPr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BB8D9-93A3-43CB-8700-094EF6BCA1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E59837-A428-4ABD-B845-61E2CFBC7624}" type="datetimeFigureOut">
              <a:rPr lang="en-US" smtClean="0"/>
              <a:pPr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BB8D9-93A3-43CB-8700-094EF6BCA1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E59837-A428-4ABD-B845-61E2CFBC7624}" type="datetimeFigureOut">
              <a:rPr lang="en-US" smtClean="0"/>
              <a:pPr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BB8D9-93A3-43CB-8700-094EF6BCA1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E59837-A428-4ABD-B845-61E2CFBC7624}" type="datetimeFigureOut">
              <a:rPr lang="en-US" smtClean="0"/>
              <a:pPr/>
              <a:t>12/5/2019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BB8D9-93A3-43CB-8700-094EF6BCA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E59837-A428-4ABD-B845-61E2CFBC7624}" type="datetimeFigureOut">
              <a:rPr lang="en-US" smtClean="0"/>
              <a:pPr/>
              <a:t>12/5/2019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BB8D9-93A3-43CB-8700-094EF6BCA1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E59837-A428-4ABD-B845-61E2CFBC7624}" type="datetimeFigureOut">
              <a:rPr lang="en-US" smtClean="0"/>
              <a:pPr/>
              <a:t>12/5/2019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BB8D9-93A3-43CB-8700-094EF6BCA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DE59837-A428-4ABD-B845-61E2CFBC7624}" type="datetimeFigureOut">
              <a:rPr lang="en-US" smtClean="0"/>
              <a:pPr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BB8D9-93A3-43CB-8700-094EF6BCA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E59837-A428-4ABD-B845-61E2CFBC7624}" type="datetimeFigureOut">
              <a:rPr lang="en-US" smtClean="0"/>
              <a:pPr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12BB8D9-93A3-43CB-8700-094EF6BCA1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DE59837-A428-4ABD-B845-61E2CFBC7624}" type="datetimeFigureOut">
              <a:rPr lang="en-US" smtClean="0"/>
              <a:pPr/>
              <a:t>12/5/2019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12BB8D9-93A3-43CB-8700-094EF6BCA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276225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FF0000"/>
                </a:solidFill>
                <a:latin typeface="Algerian" pitchFamily="82" charset="0"/>
              </a:rPr>
              <a:t>A  MESSAGE FROM GOD</a:t>
            </a:r>
            <a:endParaRPr lang="en-US" sz="88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LUKE 1:26-38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1</a:t>
            </a:r>
            <a:r>
              <a:rPr lang="en-US" sz="4400" b="1" baseline="30000" dirty="0" smtClean="0"/>
              <a:t>st</a:t>
            </a:r>
            <a:r>
              <a:rPr lang="en-US" sz="4400" b="1" dirty="0" smtClean="0"/>
              <a:t>– You will give birth to a baby boy.</a:t>
            </a:r>
          </a:p>
          <a:p>
            <a:r>
              <a:rPr lang="en-US" sz="4400" b="1" dirty="0" smtClean="0"/>
              <a:t>2</a:t>
            </a:r>
            <a:r>
              <a:rPr lang="en-US" sz="4400" b="1" baseline="30000" dirty="0" smtClean="0"/>
              <a:t>nd</a:t>
            </a:r>
            <a:r>
              <a:rPr lang="en-US" sz="4400" b="1" dirty="0" smtClean="0"/>
              <a:t>– You will give birth to the </a:t>
            </a:r>
            <a:r>
              <a:rPr lang="en-US" sz="4400" b="1" dirty="0" smtClean="0">
                <a:solidFill>
                  <a:srgbClr val="FF0000"/>
                </a:solidFill>
              </a:rPr>
              <a:t>Son of God</a:t>
            </a:r>
            <a:r>
              <a:rPr lang="en-US" sz="4400" b="1" dirty="0" smtClean="0"/>
              <a:t>.</a:t>
            </a:r>
            <a:endParaRPr lang="en-US" sz="4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Important Facts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“So the holy one to be born will be called the Son of God.”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Luke 1:35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“He will be great and will be called the Son of the Most High.”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Luke 1:32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1</a:t>
            </a:r>
            <a:r>
              <a:rPr lang="en-US" sz="4400" b="1" baseline="30000" dirty="0" smtClean="0"/>
              <a:t>st</a:t>
            </a:r>
            <a:r>
              <a:rPr lang="en-US" sz="4400" b="1" dirty="0" smtClean="0"/>
              <a:t>– You will give birth to a baby boy.</a:t>
            </a:r>
          </a:p>
          <a:p>
            <a:r>
              <a:rPr lang="en-US" sz="4400" b="1" dirty="0" smtClean="0"/>
              <a:t>2</a:t>
            </a:r>
            <a:r>
              <a:rPr lang="en-US" sz="4400" b="1" baseline="30000" dirty="0" smtClean="0"/>
              <a:t>nd</a:t>
            </a:r>
            <a:r>
              <a:rPr lang="en-US" sz="4400" b="1" dirty="0" smtClean="0"/>
              <a:t>– You will give birth to the Son of God.</a:t>
            </a:r>
          </a:p>
          <a:p>
            <a:r>
              <a:rPr lang="en-US" sz="4400" b="1" dirty="0" smtClean="0"/>
              <a:t>3</a:t>
            </a:r>
            <a:r>
              <a:rPr lang="en-US" sz="4400" b="1" baseline="30000" dirty="0" smtClean="0"/>
              <a:t>rd</a:t>
            </a:r>
            <a:r>
              <a:rPr lang="en-US" sz="4400" b="1" dirty="0" smtClean="0"/>
              <a:t>– He will be the </a:t>
            </a:r>
            <a:r>
              <a:rPr lang="en-US" sz="4400" b="1" dirty="0" smtClean="0">
                <a:solidFill>
                  <a:srgbClr val="FF0000"/>
                </a:solidFill>
              </a:rPr>
              <a:t>Savior</a:t>
            </a:r>
            <a:r>
              <a:rPr lang="en-US" sz="4400" b="1" dirty="0" smtClean="0"/>
              <a:t>.</a:t>
            </a:r>
          </a:p>
          <a:p>
            <a:endParaRPr lang="en-US" sz="4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Important Facts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“You will be with child and give birth to a son, and you are to give him the name Jesus.”</a:t>
            </a:r>
          </a:p>
          <a:p>
            <a:r>
              <a:rPr lang="en-US" sz="4000" dirty="0" smtClean="0"/>
              <a:t>Jesus– “because he will save his people from their sins.”  Matt. 1:21.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Luke 1:31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“Salvation is found in no one else, for there is no other name under heaven given to men by which we must be saved.”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4:12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“We have been made holy through the sacrifice of the body of Jesus Christ once for all.”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Hebrews 10:10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1</a:t>
            </a:r>
            <a:r>
              <a:rPr lang="en-US" sz="4400" b="1" baseline="30000" dirty="0" smtClean="0"/>
              <a:t>st</a:t>
            </a:r>
            <a:r>
              <a:rPr lang="en-US" sz="4400" b="1" dirty="0" smtClean="0"/>
              <a:t>– You will give birth to a baby boy.</a:t>
            </a:r>
          </a:p>
          <a:p>
            <a:r>
              <a:rPr lang="en-US" sz="4400" b="1" dirty="0" smtClean="0"/>
              <a:t>2</a:t>
            </a:r>
            <a:r>
              <a:rPr lang="en-US" sz="4400" b="1" baseline="30000" dirty="0" smtClean="0"/>
              <a:t>nd</a:t>
            </a:r>
            <a:r>
              <a:rPr lang="en-US" sz="4400" b="1" dirty="0" smtClean="0"/>
              <a:t>– You will give birth to the Son of God.</a:t>
            </a:r>
          </a:p>
          <a:p>
            <a:r>
              <a:rPr lang="en-US" sz="4400" b="1" dirty="0" smtClean="0"/>
              <a:t>3</a:t>
            </a:r>
            <a:r>
              <a:rPr lang="en-US" sz="4400" b="1" baseline="30000" dirty="0" smtClean="0"/>
              <a:t>rd</a:t>
            </a:r>
            <a:r>
              <a:rPr lang="en-US" sz="4400" b="1" dirty="0" smtClean="0"/>
              <a:t>– He will be the Savior.</a:t>
            </a:r>
          </a:p>
          <a:p>
            <a:r>
              <a:rPr lang="en-US" sz="4400" b="1" dirty="0" smtClean="0"/>
              <a:t>4</a:t>
            </a:r>
            <a:r>
              <a:rPr lang="en-US" sz="4400" b="1" baseline="30000" dirty="0" smtClean="0"/>
              <a:t>th</a:t>
            </a:r>
            <a:r>
              <a:rPr lang="en-US" sz="4400" b="1" dirty="0" smtClean="0"/>
              <a:t>– He will be the </a:t>
            </a:r>
            <a:r>
              <a:rPr lang="en-US" sz="4400" b="1" dirty="0" smtClean="0">
                <a:solidFill>
                  <a:srgbClr val="FF0000"/>
                </a:solidFill>
              </a:rPr>
              <a:t>King</a:t>
            </a:r>
            <a:r>
              <a:rPr lang="en-US" sz="4400" b="1" dirty="0" smtClean="0"/>
              <a:t>.</a:t>
            </a:r>
            <a:endParaRPr lang="en-US" sz="4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Important Facts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“The Lord God will give him the throne of his father David, and he will reign over the house of Jacob forever; his kingdom will never end.”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Luke 1:32-33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LUKE 1:26-38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Magi--- “Where is the one who has been born king of the Jews?”  Matt. 2:2</a:t>
            </a:r>
          </a:p>
          <a:p>
            <a:r>
              <a:rPr lang="en-US" sz="4000" dirty="0" smtClean="0"/>
              <a:t>Bethlehem--“For out of you will come a ruler who will be the shepherd of my people Israel.”  Matt. 2:6 &amp; Micah 5:2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King and His Kingdom.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“Our Father in heaven, hallowed be your name, your kingdom come, your will be done on earth as it is in heaven…”  Matt.6:9ff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Lord’s Prayer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“He will rule them with an iron scepter…KING OF KINGS AND LORD OF LORDS.”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Rev. 19:15ff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“A day that will live in infamy.”</a:t>
            </a:r>
          </a:p>
          <a:p>
            <a:r>
              <a:rPr lang="en-US" sz="4400" dirty="0" smtClean="0"/>
              <a:t>A message from America by F.D. Roosevelt.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Dec. 7, 1941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The most famous day in history.</a:t>
            </a:r>
          </a:p>
          <a:p>
            <a:r>
              <a:rPr lang="en-US" sz="4800" dirty="0" smtClean="0"/>
              <a:t>A message from God by Gabriel.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Christmas, December, 4-5 B.C.(?)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Every word is important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MESSAGE FROM GOD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“God is great.”  Gabriel the angel entrusted to deliver God’s words.</a:t>
            </a:r>
          </a:p>
          <a:p>
            <a:r>
              <a:rPr lang="en-US" sz="3600" dirty="0" smtClean="0"/>
              <a:t>He  was sent to Daniel.  Daniel 8:16 &amp; 9:21.</a:t>
            </a:r>
          </a:p>
          <a:p>
            <a:r>
              <a:rPr lang="en-US" sz="3600" dirty="0" smtClean="0"/>
              <a:t>He went to Zechariah father of John the Baptist.  Luke 1:19.</a:t>
            </a:r>
          </a:p>
          <a:p>
            <a:r>
              <a:rPr lang="en-US" sz="3600" dirty="0" smtClean="0"/>
              <a:t>To Mary. Maybe the unnamed angel sent to Joseph.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Gabriel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1</a:t>
            </a:r>
            <a:r>
              <a:rPr lang="en-US" sz="4400" b="1" baseline="30000" dirty="0" smtClean="0"/>
              <a:t>st</a:t>
            </a:r>
            <a:r>
              <a:rPr lang="en-US" sz="4400" b="1" dirty="0" smtClean="0"/>
              <a:t>– You will give birth to a </a:t>
            </a:r>
            <a:r>
              <a:rPr lang="en-US" sz="4400" b="1" dirty="0" smtClean="0">
                <a:solidFill>
                  <a:srgbClr val="FF0000"/>
                </a:solidFill>
              </a:rPr>
              <a:t>baby boy</a:t>
            </a:r>
            <a:r>
              <a:rPr lang="en-US" sz="4400" b="1" dirty="0" smtClean="0"/>
              <a:t>.</a:t>
            </a:r>
            <a:endParaRPr lang="en-US" sz="4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Important Facts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Isaiah prophesied it  700 years before.  Is. 7:14.</a:t>
            </a:r>
          </a:p>
          <a:p>
            <a:r>
              <a:rPr lang="en-US" sz="4000" dirty="0" smtClean="0"/>
              <a:t>Mary was a virgin-- Luke 1:34.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virgin will conceive.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“The Holy Spirit will come upon you, and the power of the Most High will overshadow you.”  Luke 1:35.</a:t>
            </a:r>
          </a:p>
          <a:p>
            <a:r>
              <a:rPr lang="en-US" sz="4000" dirty="0" smtClean="0"/>
              <a:t>“Nothing is impossible with God.”  Luke 1:37.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“How will this be?!”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4248</TotalTime>
  <Words>553</Words>
  <Application>Microsoft Office PowerPoint</Application>
  <PresentationFormat>On-screen Show (4:3)</PresentationFormat>
  <Paragraphs>56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A  MESSAGE FROM GOD</vt:lpstr>
      <vt:lpstr>LUKE 1:26-38</vt:lpstr>
      <vt:lpstr>Dec. 7, 1941</vt:lpstr>
      <vt:lpstr>Christmas, December, 4-5 B.C.(?)</vt:lpstr>
      <vt:lpstr>A MESSAGE FROM GOD</vt:lpstr>
      <vt:lpstr>Gabriel</vt:lpstr>
      <vt:lpstr>4 Important Facts </vt:lpstr>
      <vt:lpstr>The virgin will conceive.</vt:lpstr>
      <vt:lpstr>“How will this be?!”</vt:lpstr>
      <vt:lpstr>Slide 10</vt:lpstr>
      <vt:lpstr>4 Important Facts </vt:lpstr>
      <vt:lpstr>Luke 1:35</vt:lpstr>
      <vt:lpstr>Luke 1:32</vt:lpstr>
      <vt:lpstr>4 Important Facts </vt:lpstr>
      <vt:lpstr>Luke 1:31</vt:lpstr>
      <vt:lpstr>Acts 4:12</vt:lpstr>
      <vt:lpstr>Hebrews 10:10</vt:lpstr>
      <vt:lpstr>4 Important Facts </vt:lpstr>
      <vt:lpstr>Luke 1:32-33</vt:lpstr>
      <vt:lpstr>The King and His Kingdom.</vt:lpstr>
      <vt:lpstr>The Lord’s Prayer</vt:lpstr>
      <vt:lpstr>Rev. 19:15ff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 MESSAGE FROM GOD</dc:title>
  <dc:creator>PastorSteve</dc:creator>
  <cp:lastModifiedBy>PastorSteve</cp:lastModifiedBy>
  <cp:revision>3</cp:revision>
  <dcterms:created xsi:type="dcterms:W3CDTF">2019-12-02T18:33:16Z</dcterms:created>
  <dcterms:modified xsi:type="dcterms:W3CDTF">2019-12-05T17:22:53Z</dcterms:modified>
</cp:coreProperties>
</file>