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8"/>
  </p:notesMasterIdLst>
  <p:sldIdLst>
    <p:sldId id="256" r:id="rId2"/>
    <p:sldId id="257" r:id="rId3"/>
    <p:sldId id="258" r:id="rId4"/>
    <p:sldId id="276" r:id="rId5"/>
    <p:sldId id="259" r:id="rId6"/>
    <p:sldId id="278" r:id="rId7"/>
    <p:sldId id="260" r:id="rId8"/>
    <p:sldId id="282" r:id="rId9"/>
    <p:sldId id="279" r:id="rId10"/>
    <p:sldId id="281" r:id="rId11"/>
    <p:sldId id="277" r:id="rId12"/>
    <p:sldId id="262" r:id="rId13"/>
    <p:sldId id="280" r:id="rId14"/>
    <p:sldId id="263" r:id="rId15"/>
    <p:sldId id="275" r:id="rId16"/>
    <p:sldId id="264" r:id="rId17"/>
    <p:sldId id="265" r:id="rId18"/>
    <p:sldId id="266" r:id="rId19"/>
    <p:sldId id="268" r:id="rId20"/>
    <p:sldId id="267" r:id="rId21"/>
    <p:sldId id="269" r:id="rId22"/>
    <p:sldId id="274" r:id="rId23"/>
    <p:sldId id="270" r:id="rId24"/>
    <p:sldId id="271" r:id="rId25"/>
    <p:sldId id="272" r:id="rId26"/>
    <p:sldId id="27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704164-822D-467E-B4FE-5FAC0C3BEDA9}" type="datetimeFigureOut">
              <a:rPr lang="en-US" smtClean="0"/>
              <a:pPr/>
              <a:t>11/16/2019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9CEBA8-3892-445C-8586-AF7F00DF88AB}" type="slidenum">
              <a:rPr lang="en-US" smtClean="0"/>
              <a:pPr/>
              <a:t>‹#›</a:t>
            </a:fld>
            <a:endParaRPr lang="en-US"/>
          </a:p>
        </p:txBody>
      </p:sp>
    </p:spTree>
    <p:extLst>
      <p:ext uri="{BB962C8B-B14F-4D97-AF65-F5344CB8AC3E}">
        <p14:creationId xmlns:p14="http://schemas.microsoft.com/office/powerpoint/2010/main" xmlns="" val="2608382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9CEBA8-3892-445C-8586-AF7F00DF88AB}"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41C7B18-625A-4A00-BF96-2E1272657808}" type="datetimeFigureOut">
              <a:rPr lang="en-US" smtClean="0"/>
              <a:pPr/>
              <a:t>11/16/2019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D11A12E-5D98-48D0-B6CF-58343EE286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1C7B18-625A-4A00-BF96-2E1272657808}" type="datetimeFigureOut">
              <a:rPr lang="en-US" smtClean="0"/>
              <a:pPr/>
              <a:t>11/16/2019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D11A12E-5D98-48D0-B6CF-58343EE286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1C7B18-625A-4A00-BF96-2E1272657808}" type="datetimeFigureOut">
              <a:rPr lang="en-US" smtClean="0"/>
              <a:pPr/>
              <a:t>11/16/2019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D11A12E-5D98-48D0-B6CF-58343EE286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41C7B18-625A-4A00-BF96-2E1272657808}" type="datetimeFigureOut">
              <a:rPr lang="en-US" smtClean="0"/>
              <a:pPr/>
              <a:t>11/16/2019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D11A12E-5D98-48D0-B6CF-58343EE286C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41C7B18-625A-4A00-BF96-2E1272657808}" type="datetimeFigureOut">
              <a:rPr lang="en-US" smtClean="0"/>
              <a:pPr/>
              <a:t>11/16/2019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D11A12E-5D98-48D0-B6CF-58343EE286C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41C7B18-625A-4A00-BF96-2E1272657808}" type="datetimeFigureOut">
              <a:rPr lang="en-US" smtClean="0"/>
              <a:pPr/>
              <a:t>11/16/2019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D11A12E-5D98-48D0-B6CF-58343EE286C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41C7B18-625A-4A00-BF96-2E1272657808}" type="datetimeFigureOut">
              <a:rPr lang="en-US" smtClean="0"/>
              <a:pPr/>
              <a:t>11/16/2019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D11A12E-5D98-48D0-B6CF-58343EE286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41C7B18-625A-4A00-BF96-2E1272657808}" type="datetimeFigureOut">
              <a:rPr lang="en-US" smtClean="0"/>
              <a:pPr/>
              <a:t>11/16/2019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D11A12E-5D98-48D0-B6CF-58343EE286C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41C7B18-625A-4A00-BF96-2E1272657808}" type="datetimeFigureOut">
              <a:rPr lang="en-US" smtClean="0"/>
              <a:pPr/>
              <a:t>11/16/2019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D11A12E-5D98-48D0-B6CF-58343EE286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41C7B18-625A-4A00-BF96-2E1272657808}" type="datetimeFigureOut">
              <a:rPr lang="en-US" smtClean="0"/>
              <a:pPr/>
              <a:t>11/16/2019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D11A12E-5D98-48D0-B6CF-58343EE286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41C7B18-625A-4A00-BF96-2E1272657808}" type="datetimeFigureOut">
              <a:rPr lang="en-US" smtClean="0"/>
              <a:pPr/>
              <a:t>11/16/2019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D11A12E-5D98-48D0-B6CF-58343EE286C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41C7B18-625A-4A00-BF96-2E1272657808}" type="datetimeFigureOut">
              <a:rPr lang="en-US" smtClean="0"/>
              <a:pPr/>
              <a:t>11/16/2019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D11A12E-5D98-48D0-B6CF-58343EE286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2819399"/>
          </a:xfrm>
        </p:spPr>
        <p:txBody>
          <a:bodyPr>
            <a:noAutofit/>
          </a:bodyPr>
          <a:lstStyle/>
          <a:p>
            <a:pPr algn="ctr"/>
            <a:r>
              <a:rPr lang="en-US" sz="9600" dirty="0" smtClean="0">
                <a:latin typeface="Algerian" pitchFamily="82" charset="0"/>
              </a:rPr>
              <a:t>ROCK OF AGES</a:t>
            </a:r>
            <a:endParaRPr lang="en-US" sz="9600" dirty="0">
              <a:latin typeface="Algerian" pitchFamily="82" charset="0"/>
            </a:endParaRPr>
          </a:p>
        </p:txBody>
      </p:sp>
      <p:sp>
        <p:nvSpPr>
          <p:cNvPr id="3" name="Subtitle 2"/>
          <p:cNvSpPr>
            <a:spLocks noGrp="1"/>
          </p:cNvSpPr>
          <p:nvPr>
            <p:ph type="subTitle" idx="1"/>
          </p:nvPr>
        </p:nvSpPr>
        <p:spPr>
          <a:xfrm>
            <a:off x="685800" y="4191000"/>
            <a:ext cx="7772400" cy="1676399"/>
          </a:xfrm>
        </p:spPr>
        <p:txBody>
          <a:bodyPr>
            <a:normAutofit/>
          </a:bodyPr>
          <a:lstStyle/>
          <a:p>
            <a:r>
              <a:rPr lang="en-US" sz="4800" b="1" i="1" dirty="0" smtClean="0">
                <a:solidFill>
                  <a:srgbClr val="FF0000"/>
                </a:solidFill>
              </a:rPr>
              <a:t>PSALM 62</a:t>
            </a:r>
            <a:endParaRPr lang="en-US" sz="4800" b="1" i="1"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“For I know the plans I have for you,” declares the LORD, “plans to prosper you and not to harm you, plans to give you hope and a future.  Then you will call upon me and come and pray to me, and I will listen to you.  You will seek me and find me when you seek me with all your heart.  I will be found by you.” declares the LORD.”</a:t>
            </a:r>
            <a:endParaRPr lang="en-US" sz="3200" dirty="0"/>
          </a:p>
        </p:txBody>
      </p:sp>
      <p:sp>
        <p:nvSpPr>
          <p:cNvPr id="3" name="Title 2"/>
          <p:cNvSpPr>
            <a:spLocks noGrp="1"/>
          </p:cNvSpPr>
          <p:nvPr>
            <p:ph type="title"/>
          </p:nvPr>
        </p:nvSpPr>
        <p:spPr/>
        <p:txBody>
          <a:bodyPr/>
          <a:lstStyle/>
          <a:p>
            <a:r>
              <a:rPr lang="en-US" dirty="0" smtClean="0"/>
              <a:t>Jer. 29:11-14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711891"/>
          </a:xfrm>
        </p:spPr>
        <p:txBody>
          <a:bodyPr>
            <a:noAutofit/>
          </a:bodyPr>
          <a:lstStyle/>
          <a:p>
            <a:r>
              <a:rPr lang="en-US" sz="3600" dirty="0" smtClean="0"/>
              <a:t>The </a:t>
            </a:r>
            <a:r>
              <a:rPr lang="en-US" sz="3600" u="sng" dirty="0" smtClean="0">
                <a:solidFill>
                  <a:srgbClr val="FF0000"/>
                </a:solidFill>
              </a:rPr>
              <a:t>Test</a:t>
            </a:r>
            <a:r>
              <a:rPr lang="en-US" sz="3600" dirty="0" smtClean="0"/>
              <a:t> of trusting:  You can trust God when things go wrong</a:t>
            </a:r>
            <a:r>
              <a:rPr lang="en-US" sz="3600" dirty="0"/>
              <a:t>.</a:t>
            </a:r>
            <a:r>
              <a:rPr lang="en-US" sz="3600" dirty="0" smtClean="0"/>
              <a:t> 1-4</a:t>
            </a:r>
          </a:p>
          <a:p>
            <a:r>
              <a:rPr lang="en-US" sz="3600" dirty="0" smtClean="0"/>
              <a:t>The </a:t>
            </a:r>
            <a:r>
              <a:rPr lang="en-US" sz="3600" u="sng" dirty="0" smtClean="0">
                <a:solidFill>
                  <a:srgbClr val="FF0000"/>
                </a:solidFill>
              </a:rPr>
              <a:t>Security</a:t>
            </a:r>
            <a:r>
              <a:rPr lang="en-US" sz="3600" dirty="0" smtClean="0"/>
              <a:t> of trusting:  Can you rest in God when things go wrong?  5-8</a:t>
            </a:r>
          </a:p>
          <a:p>
            <a:pPr>
              <a:buNone/>
            </a:pPr>
            <a:endParaRPr lang="en-US" sz="3600" dirty="0"/>
          </a:p>
        </p:txBody>
      </p:sp>
      <p:sp>
        <p:nvSpPr>
          <p:cNvPr id="2" name="Title 1"/>
          <p:cNvSpPr>
            <a:spLocks noGrp="1"/>
          </p:cNvSpPr>
          <p:nvPr>
            <p:ph type="title"/>
          </p:nvPr>
        </p:nvSpPr>
        <p:spPr>
          <a:xfrm>
            <a:off x="457200" y="0"/>
            <a:ext cx="8229600" cy="1447800"/>
          </a:xfrm>
        </p:spPr>
        <p:txBody>
          <a:bodyPr>
            <a:normAutofit/>
          </a:bodyPr>
          <a:lstStyle/>
          <a:p>
            <a:r>
              <a:rPr lang="en-US" sz="5400" dirty="0" smtClean="0"/>
              <a:t>TRUSTING GOD </a:t>
            </a:r>
            <a:r>
              <a:rPr lang="en-US" sz="5400" dirty="0" smtClean="0">
                <a:solidFill>
                  <a:schemeClr val="accent1"/>
                </a:solidFill>
              </a:rPr>
              <a:t>ALONE</a:t>
            </a:r>
            <a:endParaRPr lang="en-US" sz="5400" dirty="0">
              <a:solidFill>
                <a:schemeClr val="accent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102291"/>
          </a:xfrm>
        </p:spPr>
        <p:txBody>
          <a:bodyPr>
            <a:noAutofit/>
          </a:bodyPr>
          <a:lstStyle/>
          <a:p>
            <a:r>
              <a:rPr lang="en-US" sz="3600" dirty="0" smtClean="0"/>
              <a:t>Can you really rest in God when things go wrong?</a:t>
            </a:r>
          </a:p>
          <a:p>
            <a:pPr>
              <a:buNone/>
            </a:pPr>
            <a:endParaRPr lang="en-US" sz="3600" dirty="0"/>
          </a:p>
        </p:txBody>
      </p:sp>
      <p:sp>
        <p:nvSpPr>
          <p:cNvPr id="2" name="Title 1"/>
          <p:cNvSpPr>
            <a:spLocks noGrp="1"/>
          </p:cNvSpPr>
          <p:nvPr>
            <p:ph type="title"/>
          </p:nvPr>
        </p:nvSpPr>
        <p:spPr>
          <a:xfrm>
            <a:off x="301752" y="228600"/>
            <a:ext cx="8534400" cy="1600200"/>
          </a:xfrm>
        </p:spPr>
        <p:txBody>
          <a:bodyPr>
            <a:noAutofit/>
          </a:bodyPr>
          <a:lstStyle/>
          <a:p>
            <a:r>
              <a:rPr lang="en-US" sz="4000" dirty="0" smtClean="0"/>
              <a:t>2. The</a:t>
            </a:r>
            <a:r>
              <a:rPr lang="en-US" sz="4000" i="1" dirty="0" smtClean="0"/>
              <a:t> </a:t>
            </a:r>
            <a:r>
              <a:rPr lang="en-US" sz="4000" i="1" dirty="0" smtClean="0">
                <a:solidFill>
                  <a:schemeClr val="tx1"/>
                </a:solidFill>
              </a:rPr>
              <a:t>SECURITY</a:t>
            </a:r>
            <a:r>
              <a:rPr lang="en-US" sz="4000" i="1" dirty="0" smtClean="0"/>
              <a:t> </a:t>
            </a:r>
            <a:r>
              <a:rPr lang="en-US" sz="4000" dirty="0" smtClean="0"/>
              <a:t>of Trusting God</a:t>
            </a:r>
            <a:br>
              <a:rPr lang="en-US" sz="4000" dirty="0" smtClean="0"/>
            </a:br>
            <a:r>
              <a:rPr lang="en-US" sz="4000" dirty="0" smtClean="0"/>
              <a:t>Psalm 62:5-8</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None/>
            </a:pPr>
            <a:endParaRPr lang="en-US" sz="3600" dirty="0" smtClean="0"/>
          </a:p>
          <a:p>
            <a:pPr>
              <a:buNone/>
            </a:pPr>
            <a:r>
              <a:rPr lang="en-US" sz="3600" dirty="0" smtClean="0">
                <a:solidFill>
                  <a:schemeClr val="accent3"/>
                </a:solidFill>
              </a:rPr>
              <a:t> </a:t>
            </a:r>
            <a:r>
              <a:rPr lang="en-US" sz="3600" dirty="0" smtClean="0"/>
              <a:t>“Find rest, O my soul , in God </a:t>
            </a:r>
            <a:r>
              <a:rPr lang="en-US" sz="3600" b="1" i="1" dirty="0" smtClean="0">
                <a:solidFill>
                  <a:schemeClr val="tx2"/>
                </a:solidFill>
              </a:rPr>
              <a:t>alone</a:t>
            </a:r>
            <a:r>
              <a:rPr lang="en-US" sz="3600" dirty="0" smtClean="0"/>
              <a:t>.  My</a:t>
            </a:r>
            <a:r>
              <a:rPr lang="en-US" sz="3600" dirty="0" smtClean="0">
                <a:solidFill>
                  <a:schemeClr val="accent3"/>
                </a:solidFill>
              </a:rPr>
              <a:t> </a:t>
            </a:r>
            <a:r>
              <a:rPr lang="en-US" sz="3600" dirty="0" smtClean="0"/>
              <a:t>hope</a:t>
            </a:r>
            <a:r>
              <a:rPr lang="en-US" sz="3600" dirty="0" smtClean="0">
                <a:solidFill>
                  <a:schemeClr val="accent3"/>
                </a:solidFill>
              </a:rPr>
              <a:t> </a:t>
            </a:r>
            <a:r>
              <a:rPr lang="en-US" sz="3600" dirty="0" smtClean="0"/>
              <a:t>comes from him.  He </a:t>
            </a:r>
            <a:r>
              <a:rPr lang="en-US" sz="3600" b="1" i="1" dirty="0" smtClean="0">
                <a:solidFill>
                  <a:schemeClr val="tx2"/>
                </a:solidFill>
              </a:rPr>
              <a:t>alone</a:t>
            </a:r>
            <a:r>
              <a:rPr lang="en-US" sz="3600" dirty="0" smtClean="0"/>
              <a:t>  is my rock and my salvation; he is my fortress, I will not be shaken.”  Psalm 62:5-6</a:t>
            </a:r>
            <a:endParaRPr lang="en-US" sz="3600" dirty="0"/>
          </a:p>
        </p:txBody>
      </p:sp>
      <p:sp>
        <p:nvSpPr>
          <p:cNvPr id="2" name="Title 1"/>
          <p:cNvSpPr>
            <a:spLocks noGrp="1"/>
          </p:cNvSpPr>
          <p:nvPr>
            <p:ph type="title"/>
          </p:nvPr>
        </p:nvSpPr>
        <p:spPr>
          <a:xfrm>
            <a:off x="301752" y="228600"/>
            <a:ext cx="8534400" cy="1676400"/>
          </a:xfrm>
        </p:spPr>
        <p:txBody>
          <a:bodyPr>
            <a:noAutofit/>
          </a:bodyPr>
          <a:lstStyle/>
          <a:p>
            <a:r>
              <a:rPr lang="en-US" sz="4000" dirty="0" smtClean="0"/>
              <a:t>2. The </a:t>
            </a:r>
            <a:r>
              <a:rPr lang="en-US" sz="4000" i="1" dirty="0" smtClean="0">
                <a:solidFill>
                  <a:schemeClr val="tx1"/>
                </a:solidFill>
              </a:rPr>
              <a:t>SECURITY</a:t>
            </a:r>
            <a:r>
              <a:rPr lang="en-US" sz="4000" dirty="0" smtClean="0"/>
              <a:t> of Trusting God</a:t>
            </a:r>
            <a:br>
              <a:rPr lang="en-US" sz="4000" dirty="0" smtClean="0"/>
            </a:br>
            <a:r>
              <a:rPr lang="en-US" sz="4000" dirty="0" smtClean="0"/>
              <a:t>Psalm 62:5-8</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4000" dirty="0" smtClean="0"/>
              <a:t>God is my hope—62:5</a:t>
            </a:r>
          </a:p>
          <a:p>
            <a:r>
              <a:rPr lang="en-US" sz="4000" dirty="0" smtClean="0"/>
              <a:t>My rock—6a</a:t>
            </a:r>
          </a:p>
          <a:p>
            <a:r>
              <a:rPr lang="en-US" sz="4000" dirty="0" smtClean="0"/>
              <a:t>My salvation—6b</a:t>
            </a:r>
          </a:p>
          <a:p>
            <a:r>
              <a:rPr lang="en-US" sz="4000" dirty="0" smtClean="0"/>
              <a:t>My fortress---6c</a:t>
            </a:r>
          </a:p>
          <a:p>
            <a:r>
              <a:rPr lang="en-US" sz="4000" dirty="0" smtClean="0"/>
              <a:t>My honor depends on Him—7a</a:t>
            </a:r>
          </a:p>
          <a:p>
            <a:r>
              <a:rPr lang="en-US" sz="4000" dirty="0" smtClean="0"/>
              <a:t>My refuge—7b</a:t>
            </a:r>
          </a:p>
          <a:p>
            <a:r>
              <a:rPr lang="en-US" sz="4000" dirty="0" smtClean="0">
                <a:solidFill>
                  <a:schemeClr val="accent5"/>
                </a:solidFill>
              </a:rPr>
              <a:t>Selah</a:t>
            </a:r>
            <a:endParaRPr lang="en-US" sz="4000" dirty="0">
              <a:solidFill>
                <a:schemeClr val="accent5"/>
              </a:solidFill>
            </a:endParaRPr>
          </a:p>
        </p:txBody>
      </p:sp>
      <p:sp>
        <p:nvSpPr>
          <p:cNvPr id="2" name="Title 1"/>
          <p:cNvSpPr>
            <a:spLocks noGrp="1"/>
          </p:cNvSpPr>
          <p:nvPr>
            <p:ph type="title"/>
          </p:nvPr>
        </p:nvSpPr>
        <p:spPr/>
        <p:txBody>
          <a:bodyPr>
            <a:normAutofit/>
          </a:bodyPr>
          <a:lstStyle/>
          <a:p>
            <a:r>
              <a:rPr lang="en-US" sz="6000" dirty="0" smtClean="0"/>
              <a:t>GOD IS GOOD</a:t>
            </a: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016691"/>
          </a:xfrm>
        </p:spPr>
        <p:txBody>
          <a:bodyPr>
            <a:noAutofit/>
          </a:bodyPr>
          <a:lstStyle/>
          <a:p>
            <a:r>
              <a:rPr lang="en-US" sz="3600" dirty="0" smtClean="0"/>
              <a:t>The </a:t>
            </a:r>
            <a:r>
              <a:rPr lang="en-US" sz="3600" b="1" u="sng" dirty="0" smtClean="0">
                <a:solidFill>
                  <a:srgbClr val="FF0000"/>
                </a:solidFill>
              </a:rPr>
              <a:t>Test</a:t>
            </a:r>
            <a:r>
              <a:rPr lang="en-US" sz="3600" dirty="0" smtClean="0"/>
              <a:t> of trusting:  You can trust God when things go wrong.  1-4</a:t>
            </a:r>
          </a:p>
          <a:p>
            <a:r>
              <a:rPr lang="en-US" sz="3600" dirty="0" smtClean="0"/>
              <a:t>The </a:t>
            </a:r>
            <a:r>
              <a:rPr lang="en-US" sz="3600" b="1" u="sng" dirty="0" smtClean="0">
                <a:solidFill>
                  <a:srgbClr val="FF0000"/>
                </a:solidFill>
              </a:rPr>
              <a:t>Security</a:t>
            </a:r>
            <a:r>
              <a:rPr lang="en-US" sz="3600" dirty="0" smtClean="0"/>
              <a:t> of trusting:  You can rest in God when things go wrong.  5-8</a:t>
            </a:r>
          </a:p>
          <a:p>
            <a:r>
              <a:rPr lang="en-US" sz="3600" dirty="0" smtClean="0"/>
              <a:t>The </a:t>
            </a:r>
            <a:r>
              <a:rPr lang="en-US" sz="3600" b="1" u="sng" dirty="0" smtClean="0">
                <a:solidFill>
                  <a:srgbClr val="FF0000"/>
                </a:solidFill>
              </a:rPr>
              <a:t>Logic</a:t>
            </a:r>
            <a:r>
              <a:rPr lang="en-US" sz="3600" dirty="0" smtClean="0"/>
              <a:t> of trusting:  Does it really make sense to trust God when things go wrong?  9-12</a:t>
            </a:r>
            <a:endParaRPr lang="en-US" sz="3600" dirty="0"/>
          </a:p>
        </p:txBody>
      </p:sp>
      <p:sp>
        <p:nvSpPr>
          <p:cNvPr id="2" name="Title 1"/>
          <p:cNvSpPr>
            <a:spLocks noGrp="1"/>
          </p:cNvSpPr>
          <p:nvPr>
            <p:ph type="title"/>
          </p:nvPr>
        </p:nvSpPr>
        <p:spPr>
          <a:xfrm>
            <a:off x="457200" y="0"/>
            <a:ext cx="8229600" cy="1143000"/>
          </a:xfrm>
        </p:spPr>
        <p:txBody>
          <a:bodyPr>
            <a:normAutofit/>
          </a:bodyPr>
          <a:lstStyle/>
          <a:p>
            <a:r>
              <a:rPr lang="en-US" sz="5400" dirty="0" smtClean="0"/>
              <a:t>TRUSTING GOD </a:t>
            </a:r>
            <a:r>
              <a:rPr lang="en-US" sz="5400" dirty="0" smtClean="0">
                <a:solidFill>
                  <a:schemeClr val="accent1"/>
                </a:solidFill>
              </a:rPr>
              <a:t>ALONE</a:t>
            </a:r>
            <a:endParaRPr lang="en-US" sz="5400" dirty="0">
              <a:solidFill>
                <a:schemeClr val="accent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102291"/>
          </a:xfrm>
        </p:spPr>
        <p:txBody>
          <a:bodyPr/>
          <a:lstStyle/>
          <a:p>
            <a:r>
              <a:rPr lang="en-US" sz="4000" dirty="0" smtClean="0"/>
              <a:t>Does it really make sense to trust in God when things go wrong?</a:t>
            </a:r>
          </a:p>
          <a:p>
            <a:r>
              <a:rPr lang="en-US" sz="4000" dirty="0" smtClean="0"/>
              <a:t>Whom can I really depend on?  Highborn or lowborn?  Extortion or theft?</a:t>
            </a:r>
          </a:p>
          <a:p>
            <a:endParaRPr lang="en-US" dirty="0"/>
          </a:p>
        </p:txBody>
      </p:sp>
      <p:sp>
        <p:nvSpPr>
          <p:cNvPr id="2" name="Title 1"/>
          <p:cNvSpPr>
            <a:spLocks noGrp="1"/>
          </p:cNvSpPr>
          <p:nvPr>
            <p:ph type="title"/>
          </p:nvPr>
        </p:nvSpPr>
        <p:spPr>
          <a:xfrm>
            <a:off x="301752" y="228600"/>
            <a:ext cx="8534400" cy="1447800"/>
          </a:xfrm>
        </p:spPr>
        <p:txBody>
          <a:bodyPr>
            <a:noAutofit/>
          </a:bodyPr>
          <a:lstStyle/>
          <a:p>
            <a:r>
              <a:rPr lang="en-US" sz="4400" dirty="0" smtClean="0"/>
              <a:t>3.  The </a:t>
            </a:r>
            <a:r>
              <a:rPr lang="en-US" sz="4400" i="1" dirty="0" smtClean="0">
                <a:solidFill>
                  <a:schemeClr val="tx1"/>
                </a:solidFill>
              </a:rPr>
              <a:t>LOGIC</a:t>
            </a:r>
            <a:r>
              <a:rPr lang="en-US" sz="4400" dirty="0" smtClean="0"/>
              <a:t> of Trusting God</a:t>
            </a:r>
            <a:br>
              <a:rPr lang="en-US" sz="4400" dirty="0" smtClean="0"/>
            </a:br>
            <a:r>
              <a:rPr lang="en-US" sz="4400" dirty="0" smtClean="0"/>
              <a:t>Psalm 62:9-12</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smtClean="0"/>
              <a:t>“Though riches increase do not set your heart on them.”   Ps. 62:10</a:t>
            </a:r>
            <a:endParaRPr lang="en-US" sz="4000" dirty="0"/>
          </a:p>
        </p:txBody>
      </p:sp>
      <p:sp>
        <p:nvSpPr>
          <p:cNvPr id="2" name="Title 1"/>
          <p:cNvSpPr>
            <a:spLocks noGrp="1"/>
          </p:cNvSpPr>
          <p:nvPr>
            <p:ph type="title"/>
          </p:nvPr>
        </p:nvSpPr>
        <p:spPr/>
        <p:txBody>
          <a:bodyPr/>
          <a:lstStyle/>
          <a:p>
            <a:r>
              <a:rPr lang="en-US" dirty="0" smtClean="0"/>
              <a:t>3. The </a:t>
            </a:r>
            <a:r>
              <a:rPr lang="en-US" sz="5400" i="1" dirty="0" smtClean="0">
                <a:solidFill>
                  <a:schemeClr val="tx1"/>
                </a:solidFill>
              </a:rPr>
              <a:t>LOGIC</a:t>
            </a:r>
            <a:r>
              <a:rPr lang="en-US" dirty="0" smtClean="0"/>
              <a:t> of Trusting God</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dirty="0" smtClean="0"/>
              <a:t>1</a:t>
            </a:r>
            <a:r>
              <a:rPr lang="en-US" sz="4400" baseline="30000" dirty="0" smtClean="0"/>
              <a:t>st</a:t>
            </a:r>
            <a:r>
              <a:rPr lang="en-US" sz="4400" dirty="0" smtClean="0"/>
              <a:t>--God is strong (11)</a:t>
            </a:r>
          </a:p>
          <a:p>
            <a:r>
              <a:rPr lang="en-US" sz="4400" dirty="0" smtClean="0"/>
              <a:t>2</a:t>
            </a:r>
            <a:r>
              <a:rPr lang="en-US" sz="4400" baseline="30000" dirty="0" smtClean="0"/>
              <a:t>nd</a:t>
            </a:r>
            <a:r>
              <a:rPr lang="en-US" sz="4400" dirty="0" smtClean="0"/>
              <a:t>--God is loving (12a)</a:t>
            </a:r>
          </a:p>
          <a:p>
            <a:r>
              <a:rPr lang="en-US" sz="4400" b="1" i="1" dirty="0" smtClean="0"/>
              <a:t>Therefore</a:t>
            </a:r>
            <a:r>
              <a:rPr lang="en-US" sz="4400" dirty="0" smtClean="0"/>
              <a:t> ---we can be sure that there will be justice—(12b)</a:t>
            </a:r>
            <a:endParaRPr lang="en-US" sz="4400" dirty="0"/>
          </a:p>
        </p:txBody>
      </p:sp>
      <p:sp>
        <p:nvSpPr>
          <p:cNvPr id="2" name="Title 1"/>
          <p:cNvSpPr>
            <a:spLocks noGrp="1"/>
          </p:cNvSpPr>
          <p:nvPr>
            <p:ph type="title"/>
          </p:nvPr>
        </p:nvSpPr>
        <p:spPr/>
        <p:txBody>
          <a:bodyPr>
            <a:normAutofit/>
          </a:bodyPr>
          <a:lstStyle/>
          <a:p>
            <a:r>
              <a:rPr lang="en-US" sz="5400" dirty="0" smtClean="0"/>
              <a:t>The</a:t>
            </a:r>
            <a:r>
              <a:rPr lang="en-US" sz="5400" dirty="0" smtClean="0">
                <a:solidFill>
                  <a:schemeClr val="accent5"/>
                </a:solidFill>
              </a:rPr>
              <a:t> </a:t>
            </a:r>
            <a:r>
              <a:rPr lang="en-US" sz="5400" i="1" dirty="0" smtClean="0">
                <a:solidFill>
                  <a:schemeClr val="tx1"/>
                </a:solidFill>
              </a:rPr>
              <a:t>LOGIC</a:t>
            </a:r>
            <a:r>
              <a:rPr lang="en-US" sz="5400" dirty="0" smtClean="0">
                <a:solidFill>
                  <a:schemeClr val="accent1"/>
                </a:solidFill>
              </a:rPr>
              <a:t>      </a:t>
            </a:r>
            <a:endParaRPr lang="en-US" sz="5400"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smtClean="0"/>
              <a:t>“And we know that in all things God works for the good of those who love him, who have been called according to his purpose.”</a:t>
            </a:r>
            <a:endParaRPr lang="en-US" sz="4000" dirty="0"/>
          </a:p>
        </p:txBody>
      </p:sp>
      <p:sp>
        <p:nvSpPr>
          <p:cNvPr id="2" name="Title 1"/>
          <p:cNvSpPr>
            <a:spLocks noGrp="1"/>
          </p:cNvSpPr>
          <p:nvPr>
            <p:ph type="title"/>
          </p:nvPr>
        </p:nvSpPr>
        <p:spPr/>
        <p:txBody>
          <a:bodyPr/>
          <a:lstStyle/>
          <a:p>
            <a:r>
              <a:rPr lang="en-US" dirty="0" smtClean="0"/>
              <a:t>Romans 8:28</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300" dirty="0" smtClean="0"/>
              <a:t>“</a:t>
            </a:r>
            <a:r>
              <a:rPr lang="en-US" sz="4000" dirty="0" smtClean="0"/>
              <a:t>MY SOUL FINDS</a:t>
            </a:r>
            <a:r>
              <a:rPr lang="en-US" sz="4000" b="1" dirty="0" smtClean="0"/>
              <a:t> </a:t>
            </a:r>
            <a:r>
              <a:rPr lang="en-US" sz="4000" b="1" dirty="0" smtClean="0">
                <a:solidFill>
                  <a:srgbClr val="FF0000"/>
                </a:solidFill>
              </a:rPr>
              <a:t>REST</a:t>
            </a:r>
            <a:r>
              <a:rPr lang="en-US" sz="4000" b="1" dirty="0" smtClean="0"/>
              <a:t> </a:t>
            </a:r>
            <a:r>
              <a:rPr lang="en-US" sz="4000" dirty="0" smtClean="0"/>
              <a:t>IN GOD </a:t>
            </a:r>
            <a:r>
              <a:rPr lang="en-US" sz="4000" b="1" i="1" dirty="0" smtClean="0">
                <a:solidFill>
                  <a:schemeClr val="tx2"/>
                </a:solidFill>
              </a:rPr>
              <a:t>ALONE </a:t>
            </a:r>
            <a:r>
              <a:rPr lang="en-US" sz="4000" dirty="0" smtClean="0"/>
              <a:t>; MY </a:t>
            </a:r>
            <a:r>
              <a:rPr lang="en-US" sz="4000" b="1" dirty="0" smtClean="0">
                <a:solidFill>
                  <a:srgbClr val="FF0000"/>
                </a:solidFill>
              </a:rPr>
              <a:t>SALVATION</a:t>
            </a:r>
            <a:r>
              <a:rPr lang="en-US" sz="4000" dirty="0" smtClean="0"/>
              <a:t> COMES FROM HIM.”</a:t>
            </a:r>
          </a:p>
          <a:p>
            <a:r>
              <a:rPr lang="en-US" sz="4000" dirty="0" smtClean="0"/>
              <a:t>“HE </a:t>
            </a:r>
            <a:r>
              <a:rPr lang="en-US" sz="4000" b="1" i="1" dirty="0" smtClean="0">
                <a:solidFill>
                  <a:schemeClr val="tx2"/>
                </a:solidFill>
              </a:rPr>
              <a:t>ALONE</a:t>
            </a:r>
            <a:r>
              <a:rPr lang="en-US" sz="4000" dirty="0" smtClean="0"/>
              <a:t>  IS MY </a:t>
            </a:r>
            <a:r>
              <a:rPr lang="en-US" sz="4000" b="1" dirty="0" smtClean="0">
                <a:solidFill>
                  <a:srgbClr val="FF0000"/>
                </a:solidFill>
              </a:rPr>
              <a:t>ROCK</a:t>
            </a:r>
            <a:r>
              <a:rPr lang="en-US" sz="4000" dirty="0" smtClean="0"/>
              <a:t> AND MY SALVATION; HE IS MY </a:t>
            </a:r>
            <a:r>
              <a:rPr lang="en-US" sz="4000" b="1" dirty="0" smtClean="0">
                <a:solidFill>
                  <a:srgbClr val="FF0000"/>
                </a:solidFill>
              </a:rPr>
              <a:t>FORTRESS</a:t>
            </a:r>
            <a:r>
              <a:rPr lang="en-US" sz="4000" dirty="0" smtClean="0"/>
              <a:t>, I WILL NEVER BE SHAKEN.”</a:t>
            </a:r>
            <a:endParaRPr lang="en-US" sz="4000" dirty="0"/>
          </a:p>
        </p:txBody>
      </p:sp>
      <p:sp>
        <p:nvSpPr>
          <p:cNvPr id="2" name="Title 1"/>
          <p:cNvSpPr>
            <a:spLocks noGrp="1"/>
          </p:cNvSpPr>
          <p:nvPr>
            <p:ph type="title"/>
          </p:nvPr>
        </p:nvSpPr>
        <p:spPr/>
        <p:txBody>
          <a:bodyPr>
            <a:normAutofit/>
          </a:bodyPr>
          <a:lstStyle/>
          <a:p>
            <a:r>
              <a:rPr lang="en-US" sz="6000" dirty="0" smtClean="0"/>
              <a:t>PSALM 62:1-2</a:t>
            </a: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smtClean="0"/>
              <a:t>“If God is for us, who can be against us?”</a:t>
            </a:r>
            <a:endParaRPr lang="en-US" sz="4000" dirty="0"/>
          </a:p>
        </p:txBody>
      </p:sp>
      <p:sp>
        <p:nvSpPr>
          <p:cNvPr id="2" name="Title 1"/>
          <p:cNvSpPr>
            <a:spLocks noGrp="1"/>
          </p:cNvSpPr>
          <p:nvPr>
            <p:ph type="title"/>
          </p:nvPr>
        </p:nvSpPr>
        <p:spPr/>
        <p:txBody>
          <a:bodyPr/>
          <a:lstStyle/>
          <a:p>
            <a:r>
              <a:rPr lang="en-US" dirty="0" smtClean="0"/>
              <a:t>Romans 8:31</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864291"/>
          </a:xfrm>
        </p:spPr>
        <p:txBody>
          <a:bodyPr>
            <a:noAutofit/>
          </a:bodyPr>
          <a:lstStyle/>
          <a:p>
            <a:r>
              <a:rPr lang="en-US" sz="3600" dirty="0" smtClean="0"/>
              <a:t>“For I am convinced that  neither death nor life, neither angels nor demons, neither the present nor the future, nor any powers, neither height nor depth, nor anything else in all creation, will be able to separate us </a:t>
            </a:r>
            <a:r>
              <a:rPr lang="en-US" sz="3600" dirty="0"/>
              <a:t>f</a:t>
            </a:r>
            <a:r>
              <a:rPr lang="en-US" sz="3600" dirty="0" smtClean="0"/>
              <a:t>rom the love of God that is in Christ Jesus our Lord.”</a:t>
            </a:r>
            <a:endParaRPr lang="en-US" sz="3600" dirty="0"/>
          </a:p>
        </p:txBody>
      </p:sp>
      <p:sp>
        <p:nvSpPr>
          <p:cNvPr id="2" name="Title 1"/>
          <p:cNvSpPr>
            <a:spLocks noGrp="1"/>
          </p:cNvSpPr>
          <p:nvPr>
            <p:ph type="title"/>
          </p:nvPr>
        </p:nvSpPr>
        <p:spPr/>
        <p:txBody>
          <a:bodyPr/>
          <a:lstStyle/>
          <a:p>
            <a:r>
              <a:rPr lang="en-US" dirty="0" smtClean="0"/>
              <a:t>Romans 8:38-39</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016691"/>
          </a:xfrm>
        </p:spPr>
        <p:txBody>
          <a:bodyPr>
            <a:noAutofit/>
          </a:bodyPr>
          <a:lstStyle/>
          <a:p>
            <a:r>
              <a:rPr lang="en-US" sz="3600" dirty="0" smtClean="0"/>
              <a:t>The </a:t>
            </a:r>
            <a:r>
              <a:rPr lang="en-US" sz="3600" b="1" u="sng" dirty="0" smtClean="0">
                <a:solidFill>
                  <a:srgbClr val="FF0000"/>
                </a:solidFill>
              </a:rPr>
              <a:t>Test</a:t>
            </a:r>
            <a:r>
              <a:rPr lang="en-US" sz="3600" dirty="0" smtClean="0"/>
              <a:t> of trusting:   </a:t>
            </a:r>
            <a:r>
              <a:rPr lang="en-US" sz="3600" dirty="0"/>
              <a:t>T</a:t>
            </a:r>
            <a:r>
              <a:rPr lang="en-US" sz="3600" dirty="0" smtClean="0"/>
              <a:t>rust God when things go wrong.  1-4</a:t>
            </a:r>
          </a:p>
          <a:p>
            <a:r>
              <a:rPr lang="en-US" sz="3600" dirty="0" smtClean="0"/>
              <a:t>The </a:t>
            </a:r>
            <a:r>
              <a:rPr lang="en-US" sz="3600" b="1" u="sng" dirty="0" smtClean="0">
                <a:solidFill>
                  <a:srgbClr val="FF0000"/>
                </a:solidFill>
              </a:rPr>
              <a:t>Security</a:t>
            </a:r>
            <a:r>
              <a:rPr lang="en-US" sz="3600" dirty="0" smtClean="0"/>
              <a:t> of trusting:  </a:t>
            </a:r>
            <a:r>
              <a:rPr lang="en-US" sz="3600" dirty="0"/>
              <a:t>R</a:t>
            </a:r>
            <a:r>
              <a:rPr lang="en-US" sz="3600" dirty="0" smtClean="0"/>
              <a:t>est in God when things go wrong.  5-8</a:t>
            </a:r>
          </a:p>
          <a:p>
            <a:r>
              <a:rPr lang="en-US" sz="3600" dirty="0" smtClean="0"/>
              <a:t>The </a:t>
            </a:r>
            <a:r>
              <a:rPr lang="en-US" sz="3600" b="1" u="sng" dirty="0" smtClean="0">
                <a:solidFill>
                  <a:srgbClr val="FF0000"/>
                </a:solidFill>
              </a:rPr>
              <a:t>Logic</a:t>
            </a:r>
            <a:r>
              <a:rPr lang="en-US" sz="3600" dirty="0" smtClean="0"/>
              <a:t> of trusting:  It really makes sense to trust God even when things go wrong.  9-12</a:t>
            </a:r>
            <a:endParaRPr lang="en-US" sz="3600" dirty="0"/>
          </a:p>
        </p:txBody>
      </p:sp>
      <p:sp>
        <p:nvSpPr>
          <p:cNvPr id="2" name="Title 1"/>
          <p:cNvSpPr>
            <a:spLocks noGrp="1"/>
          </p:cNvSpPr>
          <p:nvPr>
            <p:ph type="title"/>
          </p:nvPr>
        </p:nvSpPr>
        <p:spPr>
          <a:xfrm>
            <a:off x="457200" y="0"/>
            <a:ext cx="8229600" cy="1143000"/>
          </a:xfrm>
        </p:spPr>
        <p:txBody>
          <a:bodyPr>
            <a:normAutofit/>
          </a:bodyPr>
          <a:lstStyle/>
          <a:p>
            <a:r>
              <a:rPr lang="en-US" sz="5400" dirty="0" smtClean="0"/>
              <a:t>TRUSTING GOD </a:t>
            </a:r>
            <a:r>
              <a:rPr lang="en-US" sz="5400" dirty="0" smtClean="0">
                <a:solidFill>
                  <a:schemeClr val="accent1"/>
                </a:solidFill>
              </a:rPr>
              <a:t>ALONE</a:t>
            </a:r>
            <a:endParaRPr lang="en-US" sz="5400" dirty="0">
              <a:solidFill>
                <a:schemeClr val="accent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000" dirty="0" smtClean="0"/>
              <a:t>“You intended to harm me, but God intended it for good to accomplish what is now being done, the saving of many lives.”  </a:t>
            </a:r>
            <a:r>
              <a:rPr lang="en-US" dirty="0" smtClean="0"/>
              <a:t>Joseph</a:t>
            </a:r>
            <a:endParaRPr lang="en-US" dirty="0"/>
          </a:p>
        </p:txBody>
      </p:sp>
      <p:sp>
        <p:nvSpPr>
          <p:cNvPr id="2" name="Title 1"/>
          <p:cNvSpPr>
            <a:spLocks noGrp="1"/>
          </p:cNvSpPr>
          <p:nvPr>
            <p:ph type="title"/>
          </p:nvPr>
        </p:nvSpPr>
        <p:spPr/>
        <p:txBody>
          <a:bodyPr/>
          <a:lstStyle/>
          <a:p>
            <a:r>
              <a:rPr lang="en-US" dirty="0" smtClean="0"/>
              <a:t>Genesis 50:20</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4600" dirty="0" smtClean="0"/>
              <a:t>“Do you not know that your body is a temple of the Holy Spirit, who is in you, whom you have received from God? </a:t>
            </a:r>
          </a:p>
          <a:p>
            <a:r>
              <a:rPr lang="en-US" sz="4600" dirty="0" smtClean="0"/>
              <a:t> You are not your own; you were bought at a price.  Therefore honor God with your body.”</a:t>
            </a:r>
          </a:p>
          <a:p>
            <a:pPr>
              <a:buNone/>
            </a:pPr>
            <a:r>
              <a:rPr lang="en-US" dirty="0" smtClean="0"/>
              <a:t>Illustration from Vietnam War.</a:t>
            </a:r>
            <a:endParaRPr lang="en-US" dirty="0"/>
          </a:p>
        </p:txBody>
      </p:sp>
      <p:sp>
        <p:nvSpPr>
          <p:cNvPr id="2" name="Title 1"/>
          <p:cNvSpPr>
            <a:spLocks noGrp="1"/>
          </p:cNvSpPr>
          <p:nvPr>
            <p:ph type="title"/>
          </p:nvPr>
        </p:nvSpPr>
        <p:spPr/>
        <p:txBody>
          <a:bodyPr/>
          <a:lstStyle/>
          <a:p>
            <a:r>
              <a:rPr lang="en-US" dirty="0" smtClean="0"/>
              <a:t>1 Corinthians 6:19-20</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smtClean="0"/>
              <a:t>“For it is by grace you have been saved, through faith—and this not from yourselves, it is the gift of God—not by works, so that no one can boast.”</a:t>
            </a:r>
            <a:endParaRPr lang="en-US" sz="4000" dirty="0"/>
          </a:p>
        </p:txBody>
      </p:sp>
      <p:sp>
        <p:nvSpPr>
          <p:cNvPr id="2" name="Title 1"/>
          <p:cNvSpPr>
            <a:spLocks noGrp="1"/>
          </p:cNvSpPr>
          <p:nvPr>
            <p:ph type="title"/>
          </p:nvPr>
        </p:nvSpPr>
        <p:spPr/>
        <p:txBody>
          <a:bodyPr/>
          <a:lstStyle/>
          <a:p>
            <a:r>
              <a:rPr lang="en-US" dirty="0" smtClean="0"/>
              <a:t>Ephesians 2:8-9</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dirty="0" smtClean="0"/>
              <a:t>“For God so loved the world that he gave his one and only Son, that whoever believes in him shall not perish but have eternal life.”</a:t>
            </a:r>
            <a:endParaRPr lang="en-US" sz="4000" dirty="0"/>
          </a:p>
        </p:txBody>
      </p:sp>
      <p:sp>
        <p:nvSpPr>
          <p:cNvPr id="2" name="Title 1"/>
          <p:cNvSpPr>
            <a:spLocks noGrp="1"/>
          </p:cNvSpPr>
          <p:nvPr>
            <p:ph type="title"/>
          </p:nvPr>
        </p:nvSpPr>
        <p:spPr/>
        <p:txBody>
          <a:bodyPr/>
          <a:lstStyle/>
          <a:p>
            <a:r>
              <a:rPr lang="en-US" dirty="0" smtClean="0"/>
              <a:t>John 3:16</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330891"/>
          </a:xfrm>
        </p:spPr>
        <p:txBody>
          <a:bodyPr>
            <a:noAutofit/>
          </a:bodyPr>
          <a:lstStyle/>
          <a:p>
            <a:r>
              <a:rPr lang="en-US" sz="3600" dirty="0" smtClean="0"/>
              <a:t>The </a:t>
            </a:r>
            <a:r>
              <a:rPr lang="en-US" sz="3600" u="sng" dirty="0" smtClean="0">
                <a:solidFill>
                  <a:srgbClr val="FF0000"/>
                </a:solidFill>
              </a:rPr>
              <a:t>Test</a:t>
            </a:r>
            <a:r>
              <a:rPr lang="en-US" sz="3600" dirty="0" smtClean="0"/>
              <a:t> of trusting:   62:1-4</a:t>
            </a:r>
          </a:p>
          <a:p>
            <a:r>
              <a:rPr lang="en-US" sz="3600" dirty="0" smtClean="0"/>
              <a:t>The </a:t>
            </a:r>
            <a:r>
              <a:rPr lang="en-US" sz="3600" dirty="0" smtClean="0">
                <a:solidFill>
                  <a:srgbClr val="FF0000"/>
                </a:solidFill>
              </a:rPr>
              <a:t>_______</a:t>
            </a:r>
            <a:r>
              <a:rPr lang="en-US" sz="3600" dirty="0" smtClean="0"/>
              <a:t> </a:t>
            </a:r>
            <a:r>
              <a:rPr lang="en-US" sz="3600" dirty="0" smtClean="0"/>
              <a:t>of trusting:  5-8</a:t>
            </a:r>
          </a:p>
          <a:p>
            <a:r>
              <a:rPr lang="en-US" sz="3600" dirty="0" smtClean="0"/>
              <a:t>The </a:t>
            </a:r>
            <a:r>
              <a:rPr lang="en-US" sz="3600" dirty="0" smtClean="0">
                <a:solidFill>
                  <a:srgbClr val="FF0000"/>
                </a:solidFill>
              </a:rPr>
              <a:t>_______</a:t>
            </a:r>
            <a:r>
              <a:rPr lang="en-US" sz="3600" dirty="0" smtClean="0"/>
              <a:t> </a:t>
            </a:r>
            <a:r>
              <a:rPr lang="en-US" sz="3600" dirty="0" smtClean="0"/>
              <a:t>of trusting:      9-12</a:t>
            </a:r>
          </a:p>
          <a:p>
            <a:r>
              <a:rPr lang="en-US" sz="3600" dirty="0" smtClean="0"/>
              <a:t>This is the richest psalm of TRUST.</a:t>
            </a:r>
            <a:endParaRPr lang="en-US" sz="3600" dirty="0"/>
          </a:p>
        </p:txBody>
      </p:sp>
      <p:sp>
        <p:nvSpPr>
          <p:cNvPr id="2" name="Title 1"/>
          <p:cNvSpPr>
            <a:spLocks noGrp="1"/>
          </p:cNvSpPr>
          <p:nvPr>
            <p:ph type="title"/>
          </p:nvPr>
        </p:nvSpPr>
        <p:spPr>
          <a:xfrm>
            <a:off x="457200" y="0"/>
            <a:ext cx="8229600" cy="1600200"/>
          </a:xfrm>
        </p:spPr>
        <p:txBody>
          <a:bodyPr>
            <a:normAutofit/>
          </a:bodyPr>
          <a:lstStyle/>
          <a:p>
            <a:r>
              <a:rPr lang="en-US" sz="5400" dirty="0" smtClean="0"/>
              <a:t>TRUSTING GOD </a:t>
            </a:r>
            <a:r>
              <a:rPr lang="en-US" sz="5400" dirty="0" smtClean="0">
                <a:solidFill>
                  <a:schemeClr val="accent1"/>
                </a:solidFill>
              </a:rPr>
              <a:t>ALONE</a:t>
            </a:r>
            <a:endParaRPr lang="en-US" sz="5400"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407091"/>
          </a:xfrm>
        </p:spPr>
        <p:txBody>
          <a:bodyPr>
            <a:noAutofit/>
          </a:bodyPr>
          <a:lstStyle/>
          <a:p>
            <a:r>
              <a:rPr lang="en-US" sz="4400" dirty="0" smtClean="0"/>
              <a:t>The</a:t>
            </a:r>
            <a:r>
              <a:rPr lang="en-US" sz="3600" dirty="0" smtClean="0"/>
              <a:t> </a:t>
            </a:r>
            <a:r>
              <a:rPr lang="en-US" sz="6600" dirty="0" smtClean="0">
                <a:solidFill>
                  <a:srgbClr val="FF0000"/>
                </a:solidFill>
              </a:rPr>
              <a:t>Test</a:t>
            </a:r>
            <a:r>
              <a:rPr lang="en-US" sz="3600" dirty="0" smtClean="0"/>
              <a:t> </a:t>
            </a:r>
            <a:r>
              <a:rPr lang="en-US" sz="4400" dirty="0" smtClean="0"/>
              <a:t>of trusting:  Can you trust God when things go wrong?  62:1-4</a:t>
            </a:r>
          </a:p>
          <a:p>
            <a:pPr>
              <a:buNone/>
            </a:pPr>
            <a:endParaRPr lang="en-US" sz="3600" dirty="0"/>
          </a:p>
        </p:txBody>
      </p:sp>
      <p:sp>
        <p:nvSpPr>
          <p:cNvPr id="2" name="Title 1"/>
          <p:cNvSpPr>
            <a:spLocks noGrp="1"/>
          </p:cNvSpPr>
          <p:nvPr>
            <p:ph type="title"/>
          </p:nvPr>
        </p:nvSpPr>
        <p:spPr>
          <a:xfrm>
            <a:off x="457200" y="0"/>
            <a:ext cx="8229600" cy="1524000"/>
          </a:xfrm>
        </p:spPr>
        <p:txBody>
          <a:bodyPr>
            <a:normAutofit/>
          </a:bodyPr>
          <a:lstStyle/>
          <a:p>
            <a:r>
              <a:rPr lang="en-US" sz="5400" dirty="0" smtClean="0"/>
              <a:t>TRUSTING GOD </a:t>
            </a:r>
            <a:r>
              <a:rPr lang="en-US" sz="5400" dirty="0" smtClean="0">
                <a:solidFill>
                  <a:schemeClr val="accent1"/>
                </a:solidFill>
              </a:rPr>
              <a:t>ALONE</a:t>
            </a:r>
            <a:endParaRPr lang="en-US" sz="5400" dirty="0">
              <a:solidFill>
                <a:schemeClr val="accent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026091"/>
          </a:xfrm>
        </p:spPr>
        <p:txBody>
          <a:bodyPr>
            <a:normAutofit/>
          </a:bodyPr>
          <a:lstStyle/>
          <a:p>
            <a:r>
              <a:rPr lang="en-US" sz="4400" dirty="0" smtClean="0"/>
              <a:t>David’s own son Absalom is leading a coup to overthrow his kingship!</a:t>
            </a:r>
          </a:p>
          <a:p>
            <a:r>
              <a:rPr lang="en-US" sz="4400" dirty="0" smtClean="0"/>
              <a:t>Outwardly things are very bad.</a:t>
            </a:r>
            <a:endParaRPr lang="en-US" sz="4400" dirty="0"/>
          </a:p>
        </p:txBody>
      </p:sp>
      <p:sp>
        <p:nvSpPr>
          <p:cNvPr id="2" name="Title 1"/>
          <p:cNvSpPr>
            <a:spLocks noGrp="1"/>
          </p:cNvSpPr>
          <p:nvPr>
            <p:ph type="title"/>
          </p:nvPr>
        </p:nvSpPr>
        <p:spPr>
          <a:xfrm>
            <a:off x="301752" y="228600"/>
            <a:ext cx="8534400" cy="1524000"/>
          </a:xfrm>
        </p:spPr>
        <p:txBody>
          <a:bodyPr>
            <a:noAutofit/>
          </a:bodyPr>
          <a:lstStyle/>
          <a:p>
            <a:r>
              <a:rPr lang="en-US" sz="4000" dirty="0" smtClean="0"/>
              <a:t>1. THE</a:t>
            </a:r>
            <a:r>
              <a:rPr lang="en-US" sz="4000" dirty="0" smtClean="0">
                <a:solidFill>
                  <a:schemeClr val="accent1"/>
                </a:solidFill>
              </a:rPr>
              <a:t> </a:t>
            </a:r>
            <a:r>
              <a:rPr lang="en-US" sz="6000" dirty="0" smtClean="0">
                <a:solidFill>
                  <a:schemeClr val="tx1"/>
                </a:solidFill>
              </a:rPr>
              <a:t>TEST</a:t>
            </a:r>
            <a:r>
              <a:rPr lang="en-US" sz="4000" dirty="0" smtClean="0">
                <a:solidFill>
                  <a:schemeClr val="accent1"/>
                </a:solidFill>
              </a:rPr>
              <a:t> </a:t>
            </a:r>
            <a:r>
              <a:rPr lang="en-US" sz="4000" dirty="0" smtClean="0"/>
              <a:t>OF TRUSTING GOD</a:t>
            </a:r>
            <a:br>
              <a:rPr lang="en-US" sz="4000" dirty="0" smtClean="0"/>
            </a:br>
            <a:r>
              <a:rPr lang="en-US" sz="4000" dirty="0" smtClean="0"/>
              <a:t>Psalm 62:1-4</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300" dirty="0" smtClean="0"/>
              <a:t>“</a:t>
            </a:r>
            <a:r>
              <a:rPr lang="en-US" sz="4000" dirty="0" smtClean="0"/>
              <a:t>MY SOUL FINDS </a:t>
            </a:r>
            <a:r>
              <a:rPr lang="en-US" sz="4000" dirty="0" smtClean="0">
                <a:solidFill>
                  <a:srgbClr val="FF0000"/>
                </a:solidFill>
              </a:rPr>
              <a:t>REST</a:t>
            </a:r>
            <a:r>
              <a:rPr lang="en-US" sz="4000" dirty="0" smtClean="0"/>
              <a:t> IN GOD ALONE; MY </a:t>
            </a:r>
            <a:r>
              <a:rPr lang="en-US" sz="4000" dirty="0" smtClean="0">
                <a:solidFill>
                  <a:srgbClr val="FF0000"/>
                </a:solidFill>
              </a:rPr>
              <a:t>SALVATION</a:t>
            </a:r>
            <a:r>
              <a:rPr lang="en-US" sz="4000" dirty="0" smtClean="0"/>
              <a:t> COMES FROM HIM.”</a:t>
            </a:r>
          </a:p>
          <a:p>
            <a:r>
              <a:rPr lang="en-US" sz="4000" dirty="0" smtClean="0"/>
              <a:t>“HE ALONE IS MY </a:t>
            </a:r>
            <a:r>
              <a:rPr lang="en-US" sz="4000" dirty="0" smtClean="0">
                <a:solidFill>
                  <a:srgbClr val="FF0000"/>
                </a:solidFill>
              </a:rPr>
              <a:t>ROCK</a:t>
            </a:r>
            <a:r>
              <a:rPr lang="en-US" sz="4000" dirty="0" smtClean="0"/>
              <a:t> AND MY SALVATION; HE IS MY </a:t>
            </a:r>
            <a:r>
              <a:rPr lang="en-US" sz="4000" dirty="0" smtClean="0">
                <a:solidFill>
                  <a:srgbClr val="FF0000"/>
                </a:solidFill>
              </a:rPr>
              <a:t>FORTRESS</a:t>
            </a:r>
            <a:r>
              <a:rPr lang="en-US" sz="4000" dirty="0" smtClean="0"/>
              <a:t>, I WILL NEVER BE SHAKEN.”</a:t>
            </a:r>
            <a:endParaRPr lang="en-US" sz="4000" dirty="0"/>
          </a:p>
        </p:txBody>
      </p:sp>
      <p:sp>
        <p:nvSpPr>
          <p:cNvPr id="2" name="Title 1"/>
          <p:cNvSpPr>
            <a:spLocks noGrp="1"/>
          </p:cNvSpPr>
          <p:nvPr>
            <p:ph type="title"/>
          </p:nvPr>
        </p:nvSpPr>
        <p:spPr/>
        <p:txBody>
          <a:bodyPr>
            <a:normAutofit/>
          </a:bodyPr>
          <a:lstStyle/>
          <a:p>
            <a:r>
              <a:rPr lang="en-US" sz="6000" dirty="0" smtClean="0"/>
              <a:t>PSALM 62:1-2</a:t>
            </a:r>
            <a:endParaRPr lang="en-US" sz="6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4000" dirty="0" smtClean="0"/>
              <a:t>Assault—62:3a</a:t>
            </a:r>
          </a:p>
          <a:p>
            <a:r>
              <a:rPr lang="en-US" sz="4000" dirty="0" smtClean="0"/>
              <a:t>Throw him down—3b</a:t>
            </a:r>
          </a:p>
          <a:p>
            <a:r>
              <a:rPr lang="en-US" sz="4000" dirty="0" smtClean="0"/>
              <a:t>Leaning wall—3c</a:t>
            </a:r>
          </a:p>
          <a:p>
            <a:r>
              <a:rPr lang="en-US" sz="4000" dirty="0" smtClean="0"/>
              <a:t>Tottering fence---3d</a:t>
            </a:r>
          </a:p>
          <a:p>
            <a:r>
              <a:rPr lang="en-US" sz="4000" dirty="0" smtClean="0"/>
              <a:t>Intend to topple—4a</a:t>
            </a:r>
          </a:p>
          <a:p>
            <a:r>
              <a:rPr lang="en-US" sz="4000" dirty="0" smtClean="0"/>
              <a:t>Lies—4b</a:t>
            </a:r>
          </a:p>
          <a:p>
            <a:r>
              <a:rPr lang="en-US" sz="4000" dirty="0" smtClean="0"/>
              <a:t>Cursing—4c</a:t>
            </a:r>
          </a:p>
          <a:p>
            <a:r>
              <a:rPr lang="en-US" sz="4000" dirty="0" smtClean="0">
                <a:solidFill>
                  <a:schemeClr val="accent5"/>
                </a:solidFill>
              </a:rPr>
              <a:t>                   Selah</a:t>
            </a:r>
            <a:endParaRPr lang="en-US" sz="4000" dirty="0">
              <a:solidFill>
                <a:schemeClr val="accent5"/>
              </a:solidFill>
            </a:endParaRPr>
          </a:p>
        </p:txBody>
      </p:sp>
      <p:sp>
        <p:nvSpPr>
          <p:cNvPr id="2" name="Title 1"/>
          <p:cNvSpPr>
            <a:spLocks noGrp="1"/>
          </p:cNvSpPr>
          <p:nvPr>
            <p:ph type="title"/>
          </p:nvPr>
        </p:nvSpPr>
        <p:spPr/>
        <p:txBody>
          <a:bodyPr>
            <a:normAutofit/>
          </a:bodyPr>
          <a:lstStyle/>
          <a:p>
            <a:r>
              <a:rPr lang="en-US" sz="6000" dirty="0" smtClean="0"/>
              <a:t>THINGS WERE BAD</a:t>
            </a: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178491"/>
          </a:xfrm>
        </p:spPr>
        <p:txBody>
          <a:bodyPr>
            <a:noAutofit/>
          </a:bodyPr>
          <a:lstStyle/>
          <a:p>
            <a:r>
              <a:rPr lang="en-US" sz="3600" dirty="0" smtClean="0"/>
              <a:t>“Wait for the LORD; be strong and take heart and wait for the LORD.”   Psalm 27:14               </a:t>
            </a:r>
            <a:endParaRPr lang="en-US" sz="3600" dirty="0"/>
          </a:p>
        </p:txBody>
      </p:sp>
      <p:sp>
        <p:nvSpPr>
          <p:cNvPr id="2" name="Title 1"/>
          <p:cNvSpPr>
            <a:spLocks noGrp="1"/>
          </p:cNvSpPr>
          <p:nvPr>
            <p:ph type="title"/>
          </p:nvPr>
        </p:nvSpPr>
        <p:spPr>
          <a:xfrm>
            <a:off x="457200" y="274638"/>
            <a:ext cx="8229600" cy="1401762"/>
          </a:xfrm>
        </p:spPr>
        <p:txBody>
          <a:bodyPr>
            <a:normAutofit/>
          </a:bodyPr>
          <a:lstStyle/>
          <a:p>
            <a:r>
              <a:rPr lang="en-US" sz="6000" dirty="0" smtClean="0"/>
              <a:t>GOD IS MY DEFENSE</a:t>
            </a:r>
            <a:endParaRPr lang="en-US" sz="6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016691"/>
          </a:xfrm>
        </p:spPr>
        <p:txBody>
          <a:bodyPr>
            <a:noAutofit/>
          </a:bodyPr>
          <a:lstStyle/>
          <a:p>
            <a:pPr>
              <a:buNone/>
            </a:pPr>
            <a:endParaRPr lang="en-US" sz="3600" dirty="0" smtClean="0"/>
          </a:p>
          <a:p>
            <a:r>
              <a:rPr lang="en-US" sz="3600" dirty="0" smtClean="0"/>
              <a:t>“Those who hope in the LORD will renew their strength.  They will soar on wings like eagles; they will run and not grow weary, they will walk and not be faint.”                                               Isaiah 40:31</a:t>
            </a:r>
            <a:endParaRPr lang="en-US" sz="3600" dirty="0"/>
          </a:p>
        </p:txBody>
      </p:sp>
      <p:sp>
        <p:nvSpPr>
          <p:cNvPr id="2" name="Title 1"/>
          <p:cNvSpPr>
            <a:spLocks noGrp="1"/>
          </p:cNvSpPr>
          <p:nvPr>
            <p:ph type="title"/>
          </p:nvPr>
        </p:nvSpPr>
        <p:spPr/>
        <p:txBody>
          <a:bodyPr>
            <a:normAutofit/>
          </a:bodyPr>
          <a:lstStyle/>
          <a:p>
            <a:r>
              <a:rPr lang="en-US" sz="6000" dirty="0" smtClean="0"/>
              <a:t>GOD IS MY DEFENSE</a:t>
            </a:r>
            <a:endParaRPr lang="en-US" sz="6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2177</TotalTime>
  <Words>899</Words>
  <Application>Microsoft Office PowerPoint</Application>
  <PresentationFormat>On-screen Show (4:3)</PresentationFormat>
  <Paragraphs>84</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ROCK OF AGES</vt:lpstr>
      <vt:lpstr>PSALM 62:1-2</vt:lpstr>
      <vt:lpstr>TRUSTING GOD ALONE</vt:lpstr>
      <vt:lpstr>TRUSTING GOD ALONE</vt:lpstr>
      <vt:lpstr>1. THE TEST OF TRUSTING GOD Psalm 62:1-4</vt:lpstr>
      <vt:lpstr>PSALM 62:1-2</vt:lpstr>
      <vt:lpstr>THINGS WERE BAD</vt:lpstr>
      <vt:lpstr>GOD IS MY DEFENSE</vt:lpstr>
      <vt:lpstr>GOD IS MY DEFENSE</vt:lpstr>
      <vt:lpstr>Jer. 29:11-14</vt:lpstr>
      <vt:lpstr>TRUSTING GOD ALONE</vt:lpstr>
      <vt:lpstr>2. The SECURITY of Trusting God Psalm 62:5-8</vt:lpstr>
      <vt:lpstr>2. The SECURITY of Trusting God Psalm 62:5-8</vt:lpstr>
      <vt:lpstr>GOD IS GOOD</vt:lpstr>
      <vt:lpstr>TRUSTING GOD ALONE</vt:lpstr>
      <vt:lpstr>3.  The LOGIC of Trusting God Psalm 62:9-12</vt:lpstr>
      <vt:lpstr>3. The LOGIC of Trusting God</vt:lpstr>
      <vt:lpstr>The LOGIC      </vt:lpstr>
      <vt:lpstr>Romans 8:28</vt:lpstr>
      <vt:lpstr>Romans 8:31</vt:lpstr>
      <vt:lpstr>Romans 8:38-39</vt:lpstr>
      <vt:lpstr>TRUSTING GOD ALONE</vt:lpstr>
      <vt:lpstr>Genesis 50:20</vt:lpstr>
      <vt:lpstr>1 Corinthians 6:19-20</vt:lpstr>
      <vt:lpstr>Ephesians 2:8-9</vt:lpstr>
      <vt:lpstr>John 3:16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TRUSTING GOD ALONE; MY ROCK &amp; MY SALVATION</dc:title>
  <dc:creator>Steve</dc:creator>
  <cp:lastModifiedBy>steve hokuf</cp:lastModifiedBy>
  <cp:revision>42</cp:revision>
  <dcterms:created xsi:type="dcterms:W3CDTF">2016-08-08T17:30:23Z</dcterms:created>
  <dcterms:modified xsi:type="dcterms:W3CDTF">2019-11-17T00:43:53Z</dcterms:modified>
</cp:coreProperties>
</file>