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5" r:id="rId4"/>
    <p:sldId id="280" r:id="rId5"/>
    <p:sldId id="272" r:id="rId6"/>
    <p:sldId id="258" r:id="rId7"/>
    <p:sldId id="259" r:id="rId8"/>
    <p:sldId id="260" r:id="rId9"/>
    <p:sldId id="285" r:id="rId10"/>
    <p:sldId id="271" r:id="rId11"/>
    <p:sldId id="274" r:id="rId12"/>
    <p:sldId id="278" r:id="rId13"/>
    <p:sldId id="277" r:id="rId14"/>
    <p:sldId id="279" r:id="rId15"/>
    <p:sldId id="276" r:id="rId16"/>
    <p:sldId id="281" r:id="rId17"/>
    <p:sldId id="273" r:id="rId18"/>
    <p:sldId id="283" r:id="rId19"/>
    <p:sldId id="282" r:id="rId20"/>
    <p:sldId id="287" r:id="rId21"/>
    <p:sldId id="286" r:id="rId22"/>
    <p:sldId id="288" r:id="rId23"/>
    <p:sldId id="284" r:id="rId24"/>
    <p:sldId id="289" r:id="rId25"/>
    <p:sldId id="261" r:id="rId26"/>
    <p:sldId id="262" r:id="rId27"/>
    <p:sldId id="263" r:id="rId28"/>
    <p:sldId id="264" r:id="rId29"/>
    <p:sldId id="265" r:id="rId30"/>
    <p:sldId id="266" r:id="rId31"/>
    <p:sldId id="268" r:id="rId32"/>
    <p:sldId id="269" r:id="rId33"/>
    <p:sldId id="27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04" autoAdjust="0"/>
  </p:normalViewPr>
  <p:slideViewPr>
    <p:cSldViewPr>
      <p:cViewPr varScale="1">
        <p:scale>
          <a:sx n="62" d="100"/>
          <a:sy n="62" d="100"/>
        </p:scale>
        <p:origin x="-63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97E273D-94B4-4239-88BF-B43F05798518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4DF5353-7A47-4602-B7DB-8F88FA86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0"/>
            <a:ext cx="7772400" cy="4419600"/>
          </a:xfrm>
        </p:spPr>
        <p:txBody>
          <a:bodyPr/>
          <a:lstStyle/>
          <a:p>
            <a:pPr algn="ctr"/>
            <a:r>
              <a:rPr lang="en-US" sz="8800" dirty="0" smtClean="0">
                <a:solidFill>
                  <a:srgbClr val="FF0000"/>
                </a:solidFill>
              </a:rPr>
              <a:t>THE LORD IS MY HIDING PLACE</a:t>
            </a:r>
            <a:endParaRPr lang="en-US" sz="8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0600"/>
            <a:ext cx="7772400" cy="1447800"/>
          </a:xfrm>
        </p:spPr>
        <p:txBody>
          <a:bodyPr>
            <a:noAutofit/>
          </a:bodyPr>
          <a:lstStyle/>
          <a:p>
            <a:pPr algn="r"/>
            <a:r>
              <a:rPr lang="en-US" sz="6000" dirty="0" smtClean="0"/>
              <a:t>Psalm </a:t>
            </a:r>
            <a:r>
              <a:rPr lang="en-US" sz="6000" dirty="0" smtClean="0"/>
              <a:t>32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PSALM 32:8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Autofit/>
          </a:bodyPr>
          <a:lstStyle/>
          <a:p>
            <a:r>
              <a:rPr lang="en-US" sz="4400" dirty="0" smtClean="0"/>
              <a:t>“I will </a:t>
            </a:r>
            <a:r>
              <a:rPr lang="en-US" sz="4400" dirty="0" smtClean="0">
                <a:solidFill>
                  <a:schemeClr val="tx2">
                    <a:lumMod val="90000"/>
                  </a:schemeClr>
                </a:solidFill>
              </a:rPr>
              <a:t>instruct</a:t>
            </a:r>
            <a:r>
              <a:rPr lang="en-US" sz="4400" dirty="0" smtClean="0"/>
              <a:t> you and teach you in the way you should go; I will </a:t>
            </a:r>
            <a:r>
              <a:rPr lang="en-US" sz="4400" dirty="0" smtClean="0">
                <a:solidFill>
                  <a:schemeClr val="tx2">
                    <a:lumMod val="90000"/>
                  </a:schemeClr>
                </a:solidFill>
              </a:rPr>
              <a:t>counsel</a:t>
            </a:r>
            <a:r>
              <a:rPr lang="en-US" sz="4400" dirty="0" smtClean="0"/>
              <a:t> you and </a:t>
            </a:r>
            <a:r>
              <a:rPr lang="en-US" sz="4400" dirty="0" smtClean="0">
                <a:solidFill>
                  <a:schemeClr val="tx2">
                    <a:lumMod val="90000"/>
                  </a:schemeClr>
                </a:solidFill>
              </a:rPr>
              <a:t>watch</a:t>
            </a:r>
            <a:r>
              <a:rPr lang="en-US" sz="4400" dirty="0" smtClean="0"/>
              <a:t> over you.”   </a:t>
            </a:r>
          </a:p>
          <a:p>
            <a:r>
              <a:rPr lang="en-US" sz="3200" dirty="0" smtClean="0"/>
              <a:t>Life verse of U.S. Senator from Texas, The Honorable Randy Neugebauer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Psalm 32:10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“…The LORD’s unfailing love surrounds the man who trusts in him.”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Romans 4:5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”However, to the man who does not work but trusts God who justifies the wicked, his faith is credited as righteousness.”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Romans 4:6-8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“David says the same thing when he speaks of the blessedness of the man to whom God credits righteousness apart from works:…” </a:t>
            </a:r>
            <a:r>
              <a:rPr lang="en-US" sz="3600" dirty="0" smtClean="0"/>
              <a:t>Quotes Psalm 32:1,2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Psalm 32:1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“Blessed is he whose transgressions are forgiven, whose sins are covered.”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Psalm 32:2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“Blessed is the man whose sin the LORD does not count against him ...”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But more than that…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He doesn't just </a:t>
            </a:r>
            <a:r>
              <a:rPr lang="en-US" sz="4400" b="1" u="sng" dirty="0" smtClean="0">
                <a:solidFill>
                  <a:srgbClr val="FF0000"/>
                </a:solidFill>
              </a:rPr>
              <a:t>not</a:t>
            </a:r>
            <a:r>
              <a:rPr lang="en-US" sz="4400" dirty="0" smtClean="0"/>
              <a:t> charge our sins to our account…</a:t>
            </a:r>
          </a:p>
          <a:p>
            <a:r>
              <a:rPr lang="en-US" sz="4400" dirty="0" smtClean="0"/>
              <a:t>He gives us (credits our account) Christ’s righteousness!!!!!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tx2">
                    <a:lumMod val="90000"/>
                  </a:schemeClr>
                </a:solidFill>
              </a:rPr>
              <a:t>Romans 3:22-23</a:t>
            </a:r>
            <a:endParaRPr 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endParaRPr lang="en-US" dirty="0" smtClean="0"/>
          </a:p>
          <a:p>
            <a:r>
              <a:rPr lang="en-US" sz="4000" dirty="0" smtClean="0"/>
              <a:t>“This righteousness from God comes through faith in Jesus Christ to all who believe.  There is no difference, for all have sinned and fall short of the glory of God.”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3 R</a:t>
            </a:r>
            <a:r>
              <a:rPr lang="en-US" dirty="0" smtClean="0">
                <a:solidFill>
                  <a:srgbClr val="FF0000"/>
                </a:solidFill>
              </a:rPr>
              <a:t>EQUIREMENTS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4400" dirty="0" smtClean="0"/>
              <a:t>ACKNOWLEDGE  </a:t>
            </a:r>
            <a:r>
              <a:rPr lang="en-US" sz="3200" dirty="0" smtClean="0"/>
              <a:t>SINS—32:5</a:t>
            </a:r>
            <a:endParaRPr lang="en-US" sz="3200" dirty="0" smtClean="0"/>
          </a:p>
          <a:p>
            <a:r>
              <a:rPr lang="en-US" sz="4400" dirty="0" smtClean="0"/>
              <a:t>CONFESS</a:t>
            </a:r>
            <a:r>
              <a:rPr lang="en-US" sz="3200" dirty="0" smtClean="0"/>
              <a:t>  TRANSGRESSIONS—32:5</a:t>
            </a:r>
            <a:endParaRPr lang="en-US" sz="3200" dirty="0" smtClean="0"/>
          </a:p>
          <a:p>
            <a:r>
              <a:rPr lang="en-US" sz="4400" dirty="0" smtClean="0"/>
              <a:t>TRUST  IN  HIM</a:t>
            </a:r>
            <a:r>
              <a:rPr lang="en-US" sz="3200" dirty="0" smtClean="0"/>
              <a:t>—32:10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Don’t delay!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“While You may be found.”   Psalm 32:6</a:t>
            </a:r>
          </a:p>
          <a:p>
            <a:r>
              <a:rPr lang="en-US" sz="4400" dirty="0" smtClean="0"/>
              <a:t>The one who continues to refuse God’s offer may lose it. </a:t>
            </a:r>
          </a:p>
          <a:p>
            <a:r>
              <a:rPr lang="en-US" sz="4400" dirty="0" smtClean="0"/>
              <a:t> Romans 1:24, 26, 28    “God gave them over to 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 smtClean="0">
                <a:solidFill>
                  <a:srgbClr val="FF0000"/>
                </a:solidFill>
              </a:rPr>
              <a:t>PSALM</a:t>
            </a:r>
            <a:r>
              <a:rPr lang="en-US" sz="8800" dirty="0" smtClean="0"/>
              <a:t> </a:t>
            </a:r>
            <a:r>
              <a:rPr lang="en-US" sz="8800" dirty="0" smtClean="0">
                <a:solidFill>
                  <a:srgbClr val="FF0000"/>
                </a:solidFill>
              </a:rPr>
              <a:t>32</a:t>
            </a:r>
            <a:endParaRPr lang="en-US" sz="8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2219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context of this Psalm is David’s confession of his adulterous relationship with Bathsheba.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Psalm 32:9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“Do not be like the horse or the mule…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1 John 1:9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“If we confess our sins, he is faithful and just and will forgive us our sins and purify us from all unrighteousness.”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The </a:t>
            </a:r>
            <a:r>
              <a:rPr lang="en-US" sz="4800" dirty="0" smtClean="0">
                <a:solidFill>
                  <a:srgbClr val="FF0000"/>
                </a:solidFill>
              </a:rPr>
              <a:t>Joy</a:t>
            </a:r>
            <a:r>
              <a:rPr lang="en-US" sz="4800" dirty="0" smtClean="0"/>
              <a:t> of Forgiveness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“Oh, what joy for those whose disobedience is forgiven, whose sin is put out of sight!  Yes , what joy…”                          Ps. 32:1-2 (NLT)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PSALM 51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“For the director of music.  A psalm of David.  When the prophet Nathan came to him after David had committed adultery with Bathsheba.”</a:t>
            </a:r>
          </a:p>
          <a:p>
            <a:r>
              <a:rPr lang="en-US" sz="3600" dirty="0" smtClean="0"/>
              <a:t>Those words are actually verses 1 &amp; 2 in the original Hebrew!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3</a:t>
            </a:r>
            <a:r>
              <a:rPr lang="en-US" sz="6000" dirty="0" smtClean="0">
                <a:solidFill>
                  <a:srgbClr val="FF0000"/>
                </a:solidFill>
              </a:rPr>
              <a:t> WORDS FOR SIN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TRANSGRESSIONS—to rebel, to revolt</a:t>
            </a:r>
          </a:p>
          <a:p>
            <a:r>
              <a:rPr lang="en-US" sz="4000" dirty="0" smtClean="0"/>
              <a:t>INIQUITY—to twist, to bend, to distort</a:t>
            </a:r>
          </a:p>
          <a:p>
            <a:r>
              <a:rPr lang="en-US" sz="4000" dirty="0" smtClean="0"/>
              <a:t>SIN—to miss the mark, and then to hit another wrong mark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3 SOLUTIONS </a:t>
            </a:r>
            <a:r>
              <a:rPr lang="en-US" dirty="0" smtClean="0">
                <a:solidFill>
                  <a:srgbClr val="FF0000"/>
                </a:solidFill>
              </a:rPr>
              <a:t>FOR OUR SIN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BLOT  OUT  </a:t>
            </a:r>
            <a:r>
              <a:rPr lang="en-US" sz="4000" dirty="0" smtClean="0"/>
              <a:t>MY  TRANSGRESSIONS—51:1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WASH  AWAY </a:t>
            </a:r>
            <a:r>
              <a:rPr lang="en-US" sz="4000" dirty="0" smtClean="0"/>
              <a:t>ALL  MY  INIQUITY—51:2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CLEANSE</a:t>
            </a:r>
            <a:r>
              <a:rPr lang="en-US" sz="4000" dirty="0" smtClean="0"/>
              <a:t>  ME  FROM  MY  SIN—51:2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3 REQUIREMENTS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33400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4400" dirty="0" smtClean="0"/>
              <a:t>ACKNOWLEDGE  SIN—51:4</a:t>
            </a:r>
          </a:p>
          <a:p>
            <a:r>
              <a:rPr lang="en-US" sz="4400" dirty="0" smtClean="0"/>
              <a:t>PRAY  FOR  PURITY—51:7-12</a:t>
            </a:r>
          </a:p>
          <a:p>
            <a:r>
              <a:rPr lang="en-US" sz="4400" dirty="0" smtClean="0"/>
              <a:t>PRAISE  THE  LORD—51:13-19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PSALM 51:10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“Create in me a pure heart, O God, and renew a steadfast spirit within me.”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Psalm 32:1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“Blessed is he whose transgressions are forgiven, whose sins are covered.”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PSALM 51:17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sacrifices of God are a broken spirit; a broken and contrite heart, O God, you will not despise.”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PSALM 32:8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Autofit/>
          </a:bodyPr>
          <a:lstStyle/>
          <a:p>
            <a:r>
              <a:rPr lang="en-US" sz="4400" dirty="0" smtClean="0"/>
              <a:t>“I will instruct you and teach you in the way you should go; I will counsel you and watch over you.”   </a:t>
            </a:r>
          </a:p>
          <a:p>
            <a:r>
              <a:rPr lang="en-US" sz="3200" dirty="0" smtClean="0"/>
              <a:t>Life verse of U.S. Senator from Texas, The Honorable Randy Neugebauer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PSALM 32:7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“You are my hiding place…”  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Romans 3:22-23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endParaRPr lang="en-US" dirty="0" smtClean="0"/>
          </a:p>
          <a:p>
            <a:r>
              <a:rPr lang="en-US" sz="4000" dirty="0" smtClean="0"/>
              <a:t>“This righteousness from God comes through faith in Jesus Christ to all who believe.  There is no difference, for all have sinned and fall short of the glory of God.”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Psalm 32:2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“Blessed is the man whose sin the LORD does not count against him and in whose spirit is no deceit.”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PSALM 32:7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“You are my hiding place…”  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304800"/>
            <a:ext cx="7772400" cy="1447800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3 KEY WORDS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sz="4400" b="1" dirty="0" smtClean="0">
                <a:solidFill>
                  <a:srgbClr val="FF0000"/>
                </a:solidFill>
              </a:rPr>
              <a:t>SIN</a:t>
            </a:r>
            <a:r>
              <a:rPr lang="en-US" dirty="0" smtClean="0">
                <a:solidFill>
                  <a:srgbClr val="FF0000"/>
                </a:solidFill>
              </a:rPr>
              <a:t>          IN THE O.T.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1981200"/>
            <a:ext cx="4040188" cy="443718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TRANSGRESSION</a:t>
            </a:r>
            <a:r>
              <a:rPr lang="en-US" sz="3600" dirty="0" smtClean="0"/>
              <a:t>—(</a:t>
            </a:r>
            <a:r>
              <a:rPr lang="en-US" sz="3600" b="1" i="1" dirty="0" smtClean="0"/>
              <a:t>Pasha</a:t>
            </a:r>
            <a:r>
              <a:rPr lang="en-US" sz="3600" dirty="0" smtClean="0"/>
              <a:t>)                           </a:t>
            </a:r>
            <a:endParaRPr lang="en-US" sz="3600" dirty="0" smtClean="0"/>
          </a:p>
          <a:p>
            <a:r>
              <a:rPr lang="en-US" sz="3600" dirty="0" smtClean="0"/>
              <a:t>SIN—(</a:t>
            </a:r>
            <a:r>
              <a:rPr lang="en-US" sz="3600" b="1" i="1" dirty="0" smtClean="0"/>
              <a:t>Chata- 580 times</a:t>
            </a:r>
            <a:r>
              <a:rPr lang="en-US" sz="3600" dirty="0" smtClean="0"/>
              <a:t>)</a:t>
            </a:r>
            <a:endParaRPr lang="en-US" sz="3600" dirty="0" smtClean="0"/>
          </a:p>
          <a:p>
            <a:r>
              <a:rPr lang="en-US" sz="3600" dirty="0" smtClean="0"/>
              <a:t>INIQUITY—(</a:t>
            </a:r>
            <a:r>
              <a:rPr lang="en-US" sz="3600" b="1" i="1" dirty="0" smtClean="0"/>
              <a:t>Awa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437189"/>
          </a:xfrm>
          <a:solidFill>
            <a:schemeClr val="accent4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To rebel, to revolt, to go beyond.                    </a:t>
            </a:r>
          </a:p>
          <a:p>
            <a:r>
              <a:rPr lang="en-US" sz="3200" dirty="0" smtClean="0"/>
              <a:t>To miss the mark, failure, sin of omission.</a:t>
            </a:r>
          </a:p>
          <a:p>
            <a:r>
              <a:rPr lang="en-US" sz="3200" dirty="0" smtClean="0"/>
              <a:t>To twist, bend , distort, pervert.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3 SOLUTIONS </a:t>
            </a:r>
            <a:r>
              <a:rPr lang="en-US" dirty="0" smtClean="0">
                <a:solidFill>
                  <a:srgbClr val="FF0000"/>
                </a:solidFill>
              </a:rPr>
              <a:t>FOR OUR SIN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1371600"/>
            <a:ext cx="4040188" cy="5046789"/>
          </a:xfrm>
          <a:solidFill>
            <a:schemeClr val="accent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4000" dirty="0" smtClean="0"/>
              <a:t>FORGIVEN—32:1</a:t>
            </a:r>
          </a:p>
          <a:p>
            <a:r>
              <a:rPr lang="en-US" sz="4000" dirty="0" smtClean="0"/>
              <a:t>COVERED—32:1</a:t>
            </a:r>
          </a:p>
          <a:p>
            <a:r>
              <a:rPr lang="en-US" sz="4000" dirty="0" smtClean="0"/>
              <a:t>NOT COUNTED AGAINST US—32:2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95400"/>
            <a:ext cx="4041775" cy="5122989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3600" dirty="0" smtClean="0"/>
              <a:t>(</a:t>
            </a:r>
            <a:r>
              <a:rPr lang="en-US" sz="3600" b="1" i="1" dirty="0" smtClean="0"/>
              <a:t>NASA- 600 times</a:t>
            </a:r>
            <a:r>
              <a:rPr lang="en-US" sz="3600" dirty="0" smtClean="0"/>
              <a:t>)—</a:t>
            </a:r>
            <a:r>
              <a:rPr lang="en-US" sz="3600" dirty="0" smtClean="0"/>
              <a:t>TO TAKE AWAY</a:t>
            </a:r>
          </a:p>
          <a:p>
            <a:r>
              <a:rPr lang="en-US" sz="3600" dirty="0" smtClean="0"/>
              <a:t>(</a:t>
            </a:r>
            <a:r>
              <a:rPr lang="en-US" sz="3600" b="1" i="1" dirty="0" smtClean="0"/>
              <a:t>KASA</a:t>
            </a:r>
            <a:r>
              <a:rPr lang="en-US" sz="3600" dirty="0" smtClean="0"/>
              <a:t>)—CONCEAL, HIDE</a:t>
            </a:r>
          </a:p>
          <a:p>
            <a:r>
              <a:rPr lang="en-US" sz="3600" dirty="0" smtClean="0"/>
              <a:t>(</a:t>
            </a:r>
            <a:r>
              <a:rPr lang="en-US" sz="3600" b="1" i="1" dirty="0" smtClean="0"/>
              <a:t>HASHAB</a:t>
            </a:r>
            <a:r>
              <a:rPr lang="en-US" sz="3600" dirty="0" smtClean="0"/>
              <a:t>)—A BOOKKEEPING TERM, A DEBIT THAT IS NOT TO  BE SUBTRACTED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3 REQUIREMENTS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4400" dirty="0" smtClean="0"/>
              <a:t>ACKNOWLEDGE  SIN—32:5</a:t>
            </a:r>
          </a:p>
          <a:p>
            <a:r>
              <a:rPr lang="en-US" sz="4400" dirty="0" smtClean="0"/>
              <a:t>CONFESS  TRANSGRESSION—32:5</a:t>
            </a:r>
          </a:p>
          <a:p>
            <a:r>
              <a:rPr lang="en-US" sz="4400" dirty="0" smtClean="0"/>
              <a:t>TRUST  IN  HIM—32:10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1 John 1:9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“If we confess our sins, he is faithful and just and will forgive us our sins and purify us from all unrighteousness.”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8763</TotalTime>
  <Words>765</Words>
  <Application>Microsoft Office PowerPoint</Application>
  <PresentationFormat>On-screen Show (4:3)</PresentationFormat>
  <Paragraphs>92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Metro</vt:lpstr>
      <vt:lpstr>THE LORD IS MY HIDING PLACE</vt:lpstr>
      <vt:lpstr>PSALM 32</vt:lpstr>
      <vt:lpstr>Psalm 32:1</vt:lpstr>
      <vt:lpstr>Psalm 32:2</vt:lpstr>
      <vt:lpstr>PSALM 32:7</vt:lpstr>
      <vt:lpstr>3 KEY WORDS FOR SIN          IN THE O.T.</vt:lpstr>
      <vt:lpstr>3 SOLUTIONS FOR OUR SIN</vt:lpstr>
      <vt:lpstr>3 REQUIREMENTS</vt:lpstr>
      <vt:lpstr>1 John 1:9</vt:lpstr>
      <vt:lpstr>PSALM 32:8</vt:lpstr>
      <vt:lpstr>Psalm 32:10</vt:lpstr>
      <vt:lpstr>Romans 4:5</vt:lpstr>
      <vt:lpstr>Romans 4:6-8</vt:lpstr>
      <vt:lpstr>Psalm 32:1</vt:lpstr>
      <vt:lpstr>Psalm 32:2</vt:lpstr>
      <vt:lpstr>But more than that…</vt:lpstr>
      <vt:lpstr>Romans 3:22-23</vt:lpstr>
      <vt:lpstr>3 REQUIREMENTS</vt:lpstr>
      <vt:lpstr>Don’t delay!</vt:lpstr>
      <vt:lpstr>Psalm 32:9</vt:lpstr>
      <vt:lpstr>1 John 1:9</vt:lpstr>
      <vt:lpstr>The Joy of Forgiveness</vt:lpstr>
      <vt:lpstr>Slide 23</vt:lpstr>
      <vt:lpstr>Slide 24</vt:lpstr>
      <vt:lpstr>PSALM 51</vt:lpstr>
      <vt:lpstr>3 WORDS FOR SIN</vt:lpstr>
      <vt:lpstr>3 SOLUTIONS FOR OUR SIN</vt:lpstr>
      <vt:lpstr>3 REQUIREMENTS</vt:lpstr>
      <vt:lpstr>PSALM 51:10</vt:lpstr>
      <vt:lpstr>PSALM 51:17</vt:lpstr>
      <vt:lpstr>PSALM 32:8</vt:lpstr>
      <vt:lpstr>PSALM 32:7</vt:lpstr>
      <vt:lpstr>Romans 3:22-23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HIDING PLACE</dc:title>
  <dc:creator>Steve</dc:creator>
  <cp:lastModifiedBy>PastorSteve</cp:lastModifiedBy>
  <cp:revision>46</cp:revision>
  <dcterms:created xsi:type="dcterms:W3CDTF">2016-05-10T16:09:13Z</dcterms:created>
  <dcterms:modified xsi:type="dcterms:W3CDTF">2019-10-27T12:15:40Z</dcterms:modified>
</cp:coreProperties>
</file>