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90" r:id="rId3"/>
    <p:sldId id="287" r:id="rId4"/>
    <p:sldId id="293" r:id="rId5"/>
    <p:sldId id="292" r:id="rId6"/>
    <p:sldId id="294" r:id="rId7"/>
    <p:sldId id="257" r:id="rId8"/>
    <p:sldId id="274" r:id="rId9"/>
    <p:sldId id="258" r:id="rId10"/>
    <p:sldId id="275" r:id="rId11"/>
    <p:sldId id="259" r:id="rId12"/>
    <p:sldId id="260" r:id="rId13"/>
    <p:sldId id="266" r:id="rId14"/>
    <p:sldId id="282" r:id="rId15"/>
    <p:sldId id="276" r:id="rId16"/>
    <p:sldId id="264" r:id="rId17"/>
    <p:sldId id="263" r:id="rId18"/>
    <p:sldId id="265" r:id="rId19"/>
    <p:sldId id="267" r:id="rId20"/>
    <p:sldId id="268" r:id="rId21"/>
    <p:sldId id="273" r:id="rId22"/>
    <p:sldId id="261" r:id="rId23"/>
    <p:sldId id="270" r:id="rId24"/>
    <p:sldId id="271" r:id="rId25"/>
    <p:sldId id="272" r:id="rId26"/>
    <p:sldId id="262" r:id="rId27"/>
    <p:sldId id="277" r:id="rId28"/>
    <p:sldId id="278" r:id="rId29"/>
    <p:sldId id="279" r:id="rId30"/>
    <p:sldId id="280" r:id="rId31"/>
    <p:sldId id="281" r:id="rId32"/>
    <p:sldId id="295" r:id="rId33"/>
    <p:sldId id="283" r:id="rId34"/>
    <p:sldId id="291" r:id="rId35"/>
    <p:sldId id="286" r:id="rId36"/>
    <p:sldId id="288" r:id="rId37"/>
    <p:sldId id="285" r:id="rId38"/>
    <p:sldId id="289"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1104"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069B1B84-6ED7-4DC2-B353-30A8C4EE8DC2}" type="datetimeFigureOut">
              <a:rPr lang="en-US" smtClean="0"/>
              <a:pPr/>
              <a:t>10/3/2019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896FDC9F-9C93-4795-B97D-ACCB59053DB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69B1B84-6ED7-4DC2-B353-30A8C4EE8DC2}" type="datetimeFigureOut">
              <a:rPr lang="en-US" smtClean="0"/>
              <a:pPr/>
              <a:t>10/3/2019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96FDC9F-9C93-4795-B97D-ACCB59053DB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69B1B84-6ED7-4DC2-B353-30A8C4EE8DC2}" type="datetimeFigureOut">
              <a:rPr lang="en-US" smtClean="0"/>
              <a:pPr/>
              <a:t>10/3/2019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96FDC9F-9C93-4795-B97D-ACCB59053DB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69B1B84-6ED7-4DC2-B353-30A8C4EE8DC2}" type="datetimeFigureOut">
              <a:rPr lang="en-US" smtClean="0"/>
              <a:pPr/>
              <a:t>10/3/2019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96FDC9F-9C93-4795-B97D-ACCB59053DB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69B1B84-6ED7-4DC2-B353-30A8C4EE8DC2}" type="datetimeFigureOut">
              <a:rPr lang="en-US" smtClean="0"/>
              <a:pPr/>
              <a:t>10/3/2019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96FDC9F-9C93-4795-B97D-ACCB59053DB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69B1B84-6ED7-4DC2-B353-30A8C4EE8DC2}" type="datetimeFigureOut">
              <a:rPr lang="en-US" smtClean="0"/>
              <a:pPr/>
              <a:t>10/3/2019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96FDC9F-9C93-4795-B97D-ACCB59053DB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69B1B84-6ED7-4DC2-B353-30A8C4EE8DC2}" type="datetimeFigureOut">
              <a:rPr lang="en-US" smtClean="0"/>
              <a:pPr/>
              <a:t>10/3/2019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96FDC9F-9C93-4795-B97D-ACCB59053DB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69B1B84-6ED7-4DC2-B353-30A8C4EE8DC2}" type="datetimeFigureOut">
              <a:rPr lang="en-US" smtClean="0"/>
              <a:pPr/>
              <a:t>10/3/2019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96FDC9F-9C93-4795-B97D-ACCB59053DB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069B1B84-6ED7-4DC2-B353-30A8C4EE8DC2}" type="datetimeFigureOut">
              <a:rPr lang="en-US" smtClean="0"/>
              <a:pPr/>
              <a:t>10/3/2019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96FDC9F-9C93-4795-B97D-ACCB59053DB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69B1B84-6ED7-4DC2-B353-30A8C4EE8DC2}" type="datetimeFigureOut">
              <a:rPr lang="en-US" smtClean="0"/>
              <a:pPr/>
              <a:t>10/3/2019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96FDC9F-9C93-4795-B97D-ACCB59053DB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69B1B84-6ED7-4DC2-B353-30A8C4EE8DC2}" type="datetimeFigureOut">
              <a:rPr lang="en-US" smtClean="0"/>
              <a:pPr/>
              <a:t>10/3/2019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96FDC9F-9C93-4795-B97D-ACCB59053DB7}"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069B1B84-6ED7-4DC2-B353-30A8C4EE8DC2}" type="datetimeFigureOut">
              <a:rPr lang="en-US" smtClean="0"/>
              <a:pPr/>
              <a:t>10/3/2019</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896FDC9F-9C93-4795-B97D-ACCB59053DB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6000" dirty="0" smtClean="0"/>
              <a:t>THE LORD IS MY LIGHT</a:t>
            </a:r>
            <a:endParaRPr lang="en-US" sz="6000" dirty="0"/>
          </a:p>
        </p:txBody>
      </p:sp>
      <p:sp>
        <p:nvSpPr>
          <p:cNvPr id="3" name="Subtitle 2"/>
          <p:cNvSpPr>
            <a:spLocks noGrp="1"/>
          </p:cNvSpPr>
          <p:nvPr>
            <p:ph type="subTitle" idx="1"/>
          </p:nvPr>
        </p:nvSpPr>
        <p:spPr/>
        <p:txBody>
          <a:bodyPr>
            <a:normAutofit/>
          </a:bodyPr>
          <a:lstStyle/>
          <a:p>
            <a:r>
              <a:rPr lang="en-US" sz="4800" dirty="0" smtClean="0">
                <a:solidFill>
                  <a:schemeClr val="tx1"/>
                </a:solidFill>
              </a:rPr>
              <a:t>PSALM 27</a:t>
            </a:r>
            <a:endParaRPr lang="en-US" sz="48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502920" y="530352"/>
            <a:ext cx="8183880" cy="5565648"/>
          </a:xfrm>
        </p:spPr>
        <p:txBody>
          <a:bodyPr>
            <a:normAutofit/>
          </a:bodyPr>
          <a:lstStyle/>
          <a:p>
            <a:r>
              <a:rPr lang="en-US" sz="4400" dirty="0" smtClean="0"/>
              <a:t>KING DAVID WRESTLED WITH FEAR…</a:t>
            </a:r>
          </a:p>
          <a:p>
            <a:r>
              <a:rPr lang="en-US" sz="4400" dirty="0" smtClean="0"/>
              <a:t>…AND HE WAS A MAN AFTER GOD’S OWN HEART.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502920" y="530352"/>
            <a:ext cx="8183880" cy="4803648"/>
          </a:xfrm>
          <a:solidFill>
            <a:schemeClr val="bg1"/>
          </a:solidFill>
          <a:ln>
            <a:solidFill>
              <a:schemeClr val="accent1"/>
            </a:solidFill>
          </a:ln>
        </p:spPr>
        <p:txBody>
          <a:bodyPr>
            <a:normAutofit fontScale="92500"/>
          </a:bodyPr>
          <a:lstStyle/>
          <a:p>
            <a:r>
              <a:rPr lang="en-US" sz="3900" dirty="0" smtClean="0"/>
              <a:t>In Psalm 27 David exhibits</a:t>
            </a:r>
            <a:r>
              <a:rPr lang="en-US" sz="5200" dirty="0" smtClean="0"/>
              <a:t>      </a:t>
            </a:r>
            <a:r>
              <a:rPr lang="en-US" sz="5200" dirty="0" smtClean="0">
                <a:solidFill>
                  <a:srgbClr val="FF0000"/>
                </a:solidFill>
              </a:rPr>
              <a:t>3 </a:t>
            </a:r>
            <a:r>
              <a:rPr lang="en-US" sz="4800" dirty="0" smtClean="0">
                <a:solidFill>
                  <a:srgbClr val="FF0000"/>
                </a:solidFill>
              </a:rPr>
              <a:t>Qualities</a:t>
            </a:r>
            <a:r>
              <a:rPr lang="en-US" sz="3900" dirty="0" smtClean="0">
                <a:solidFill>
                  <a:srgbClr val="FF0000"/>
                </a:solidFill>
              </a:rPr>
              <a:t> </a:t>
            </a:r>
            <a:r>
              <a:rPr lang="en-US" sz="3900" dirty="0" smtClean="0"/>
              <a:t>that all of us need when facing fears/problems…</a:t>
            </a:r>
          </a:p>
          <a:p>
            <a:r>
              <a:rPr lang="en-US" sz="3900" dirty="0" smtClean="0"/>
              <a:t>1.  </a:t>
            </a:r>
            <a:r>
              <a:rPr lang="en-US" sz="3900" dirty="0" smtClean="0">
                <a:solidFill>
                  <a:srgbClr val="FF0000"/>
                </a:solidFill>
              </a:rPr>
              <a:t>Courage</a:t>
            </a:r>
            <a:r>
              <a:rPr lang="en-US" sz="3900" dirty="0" smtClean="0"/>
              <a:t> from God (1-3)</a:t>
            </a:r>
          </a:p>
          <a:p>
            <a:r>
              <a:rPr lang="en-US" sz="3900" dirty="0" smtClean="0"/>
              <a:t>2. </a:t>
            </a:r>
            <a:r>
              <a:rPr lang="en-US" sz="3900" dirty="0" smtClean="0">
                <a:solidFill>
                  <a:srgbClr val="FF0000"/>
                </a:solidFill>
              </a:rPr>
              <a:t> Communion </a:t>
            </a:r>
            <a:r>
              <a:rPr lang="en-US" sz="3900" dirty="0" smtClean="0"/>
              <a:t>with God (4-12)</a:t>
            </a:r>
          </a:p>
          <a:p>
            <a:r>
              <a:rPr lang="en-US" sz="3900" dirty="0" smtClean="0"/>
              <a:t>3.  </a:t>
            </a:r>
            <a:r>
              <a:rPr lang="en-US" sz="3900" dirty="0" smtClean="0">
                <a:solidFill>
                  <a:srgbClr val="FF0000"/>
                </a:solidFill>
              </a:rPr>
              <a:t>Confidence</a:t>
            </a:r>
            <a:r>
              <a:rPr lang="en-US" sz="3900" dirty="0" smtClean="0"/>
              <a:t> in God (13-14)</a:t>
            </a:r>
            <a:endParaRPr lang="en-US" sz="39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  </a:t>
            </a:r>
            <a:r>
              <a:rPr lang="en-US" sz="4800" dirty="0" smtClean="0">
                <a:solidFill>
                  <a:srgbClr val="FF0000"/>
                </a:solidFill>
              </a:rPr>
              <a:t>COURAGE</a:t>
            </a:r>
            <a:r>
              <a:rPr lang="en-US" dirty="0" smtClean="0"/>
              <a:t> FROM GOD (1-3)</a:t>
            </a:r>
            <a:endParaRPr lang="en-US" dirty="0"/>
          </a:p>
        </p:txBody>
      </p:sp>
      <p:sp>
        <p:nvSpPr>
          <p:cNvPr id="3" name="Content Placeholder 2"/>
          <p:cNvSpPr>
            <a:spLocks noGrp="1"/>
          </p:cNvSpPr>
          <p:nvPr>
            <p:ph idx="1"/>
          </p:nvPr>
        </p:nvSpPr>
        <p:spPr/>
        <p:txBody>
          <a:bodyPr>
            <a:noAutofit/>
          </a:bodyPr>
          <a:lstStyle/>
          <a:p>
            <a:r>
              <a:rPr lang="en-US" sz="4000" dirty="0" smtClean="0"/>
              <a:t>David’s courage came from God.</a:t>
            </a:r>
          </a:p>
          <a:p>
            <a:r>
              <a:rPr lang="en-US" sz="4000" dirty="0" smtClean="0"/>
              <a:t>“The LORD is my light and my salvation---whom shall I fear?  The LORD is the stronghold of my life--of whom shall I be afraid?”</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COURAGE</a:t>
            </a:r>
            <a:endParaRPr lang="en-US" dirty="0"/>
          </a:p>
        </p:txBody>
      </p:sp>
      <p:sp>
        <p:nvSpPr>
          <p:cNvPr id="3" name="Content Placeholder 2"/>
          <p:cNvSpPr>
            <a:spLocks noGrp="1"/>
          </p:cNvSpPr>
          <p:nvPr>
            <p:ph idx="1"/>
          </p:nvPr>
        </p:nvSpPr>
        <p:spPr/>
        <p:txBody>
          <a:bodyPr>
            <a:normAutofit/>
          </a:bodyPr>
          <a:lstStyle/>
          <a:p>
            <a:r>
              <a:rPr lang="en-US" sz="4400" dirty="0" smtClean="0"/>
              <a:t>The LORD (JHWH—”I AM”) is:</a:t>
            </a:r>
          </a:p>
          <a:p>
            <a:r>
              <a:rPr lang="en-US" sz="4400" dirty="0" smtClean="0">
                <a:solidFill>
                  <a:srgbClr val="FF0000"/>
                </a:solidFill>
              </a:rPr>
              <a:t>My</a:t>
            </a:r>
            <a:r>
              <a:rPr lang="en-US" sz="4400" dirty="0" smtClean="0"/>
              <a:t> Light</a:t>
            </a:r>
          </a:p>
          <a:p>
            <a:r>
              <a:rPr lang="en-US" sz="4400" dirty="0" smtClean="0">
                <a:solidFill>
                  <a:srgbClr val="FF0000"/>
                </a:solidFill>
              </a:rPr>
              <a:t>My</a:t>
            </a:r>
            <a:r>
              <a:rPr lang="en-US" sz="4400" dirty="0" smtClean="0"/>
              <a:t> Salvation</a:t>
            </a:r>
          </a:p>
          <a:p>
            <a:r>
              <a:rPr lang="en-US" sz="4400" dirty="0" smtClean="0"/>
              <a:t>The Stronghold of </a:t>
            </a:r>
            <a:r>
              <a:rPr lang="en-US" sz="4400" dirty="0" smtClean="0">
                <a:solidFill>
                  <a:srgbClr val="FF0000"/>
                </a:solidFill>
              </a:rPr>
              <a:t>my</a:t>
            </a:r>
            <a:r>
              <a:rPr lang="en-US" sz="4400" dirty="0" smtClean="0"/>
              <a:t> life</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dirty="0" smtClean="0"/>
              <a:t>This is the 1</a:t>
            </a:r>
            <a:r>
              <a:rPr lang="en-US" sz="4000" baseline="30000" dirty="0" smtClean="0"/>
              <a:t>st</a:t>
            </a:r>
            <a:r>
              <a:rPr lang="en-US" sz="4000" dirty="0" smtClean="0"/>
              <a:t> time in the Bible that “light” is used as a metaphor for God.</a:t>
            </a:r>
            <a:endParaRPr lang="en-US" sz="4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COURAGE</a:t>
            </a:r>
            <a:endParaRPr lang="en-US" dirty="0"/>
          </a:p>
        </p:txBody>
      </p:sp>
      <p:sp>
        <p:nvSpPr>
          <p:cNvPr id="3" name="Content Placeholder 2"/>
          <p:cNvSpPr>
            <a:spLocks noGrp="1"/>
          </p:cNvSpPr>
          <p:nvPr>
            <p:ph idx="1"/>
          </p:nvPr>
        </p:nvSpPr>
        <p:spPr/>
        <p:txBody>
          <a:bodyPr>
            <a:normAutofit lnSpcReduction="10000"/>
          </a:bodyPr>
          <a:lstStyle/>
          <a:p>
            <a:r>
              <a:rPr lang="en-US" sz="4000" dirty="0" smtClean="0"/>
              <a:t>Not just a light, or that He gives light—He is LIGHT.</a:t>
            </a:r>
          </a:p>
          <a:p>
            <a:r>
              <a:rPr lang="en-US" sz="4000" dirty="0" smtClean="0"/>
              <a:t>Not just that He gives salvation---He is SALVATION.</a:t>
            </a:r>
          </a:p>
          <a:p>
            <a:r>
              <a:rPr lang="en-US" sz="4000" dirty="0" smtClean="0"/>
              <a:t>No fear of the powers of darkness.</a:t>
            </a:r>
          </a:p>
          <a:p>
            <a:r>
              <a:rPr lang="en-US" sz="4000" dirty="0" smtClean="0"/>
              <a:t>No fear of hell.</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COURAGE</a:t>
            </a:r>
            <a:endParaRPr lang="en-US" dirty="0"/>
          </a:p>
        </p:txBody>
      </p:sp>
      <p:sp>
        <p:nvSpPr>
          <p:cNvPr id="3" name="Content Placeholder 2"/>
          <p:cNvSpPr>
            <a:spLocks noGrp="1"/>
          </p:cNvSpPr>
          <p:nvPr>
            <p:ph idx="1"/>
          </p:nvPr>
        </p:nvSpPr>
        <p:spPr/>
        <p:txBody>
          <a:bodyPr>
            <a:normAutofit/>
          </a:bodyPr>
          <a:lstStyle/>
          <a:p>
            <a:r>
              <a:rPr lang="en-US" sz="4000" dirty="0" smtClean="0"/>
              <a:t>“I am the light of the world.  Whoever follows me will never walk in darkness, but will have the light of life.”    John 8:12</a:t>
            </a:r>
            <a:endParaRPr lang="en-US" sz="4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COURAGE</a:t>
            </a:r>
            <a:endParaRPr lang="en-US" dirty="0"/>
          </a:p>
        </p:txBody>
      </p:sp>
      <p:sp>
        <p:nvSpPr>
          <p:cNvPr id="3" name="Content Placeholder 2"/>
          <p:cNvSpPr>
            <a:spLocks noGrp="1"/>
          </p:cNvSpPr>
          <p:nvPr>
            <p:ph idx="1"/>
          </p:nvPr>
        </p:nvSpPr>
        <p:spPr/>
        <p:txBody>
          <a:bodyPr>
            <a:noAutofit/>
          </a:bodyPr>
          <a:lstStyle/>
          <a:p>
            <a:r>
              <a:rPr lang="en-US" sz="4000" dirty="0" smtClean="0"/>
              <a:t>“Not by might nor by power, but by my Spirit,’ says the LORD Almighty.”       Zechariah 4:6</a:t>
            </a:r>
          </a:p>
          <a:p>
            <a:r>
              <a:rPr lang="en-US" sz="4000" dirty="0" smtClean="0"/>
              <a:t>“What are you, O mighty mountain?...you will become level ground.”  Zech. 4:7</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COURAGE</a:t>
            </a:r>
            <a:endParaRPr lang="en-US" dirty="0"/>
          </a:p>
        </p:txBody>
      </p:sp>
      <p:sp>
        <p:nvSpPr>
          <p:cNvPr id="3" name="Content Placeholder 2"/>
          <p:cNvSpPr>
            <a:spLocks noGrp="1"/>
          </p:cNvSpPr>
          <p:nvPr>
            <p:ph idx="1"/>
          </p:nvPr>
        </p:nvSpPr>
        <p:spPr/>
        <p:txBody>
          <a:bodyPr>
            <a:noAutofit/>
          </a:bodyPr>
          <a:lstStyle/>
          <a:p>
            <a:r>
              <a:rPr lang="en-US" sz="3600" dirty="0" smtClean="0"/>
              <a:t>“For since the creation of the world God’s invisible qualities—his eternal power and divine nature—have been clearly seen, being understood from what has been made, so that men are without excuse.”   Romans 1:20</a:t>
            </a:r>
            <a:endParaRPr lang="en-US" sz="36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569720"/>
          </a:xfrm>
        </p:spPr>
        <p:txBody>
          <a:bodyPr/>
          <a:lstStyle/>
          <a:p>
            <a:r>
              <a:rPr lang="en-US" dirty="0" smtClean="0"/>
              <a:t>1. COURAGE</a:t>
            </a:r>
            <a:endParaRPr lang="en-US" dirty="0"/>
          </a:p>
        </p:txBody>
      </p:sp>
      <p:sp>
        <p:nvSpPr>
          <p:cNvPr id="3" name="Content Placeholder 2"/>
          <p:cNvSpPr>
            <a:spLocks noGrp="1"/>
          </p:cNvSpPr>
          <p:nvPr>
            <p:ph idx="1"/>
          </p:nvPr>
        </p:nvSpPr>
        <p:spPr/>
        <p:txBody>
          <a:bodyPr>
            <a:noAutofit/>
          </a:bodyPr>
          <a:lstStyle/>
          <a:p>
            <a:r>
              <a:rPr lang="en-US" sz="4000" dirty="0" smtClean="0"/>
              <a:t>“If God is for us who can be against us?”</a:t>
            </a:r>
          </a:p>
          <a:p>
            <a:r>
              <a:rPr lang="en-US" sz="4000" dirty="0" smtClean="0"/>
              <a:t>“Who can separate us from the love of Christ?”</a:t>
            </a:r>
          </a:p>
          <a:p>
            <a:r>
              <a:rPr lang="en-US" sz="4000" dirty="0" smtClean="0"/>
              <a:t>“No, in all these things we are more than conquerors through him who loved us.”   Romans 8:31,35,37</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267200"/>
            <a:ext cx="8183880" cy="1767840"/>
          </a:xfrm>
        </p:spPr>
        <p:txBody>
          <a:bodyPr>
            <a:normAutofit/>
          </a:bodyPr>
          <a:lstStyle/>
          <a:p>
            <a:r>
              <a:rPr lang="en-US" sz="4400" dirty="0" smtClean="0"/>
              <a:t>“I Know Who Holds Tomorrow”  Ira Stanphill</a:t>
            </a:r>
            <a:endParaRPr lang="en-US" sz="4400"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COURAGE</a:t>
            </a:r>
            <a:endParaRPr lang="en-US" dirty="0"/>
          </a:p>
        </p:txBody>
      </p:sp>
      <p:sp>
        <p:nvSpPr>
          <p:cNvPr id="3" name="Content Placeholder 2"/>
          <p:cNvSpPr>
            <a:spLocks noGrp="1"/>
          </p:cNvSpPr>
          <p:nvPr>
            <p:ph idx="1"/>
          </p:nvPr>
        </p:nvSpPr>
        <p:spPr/>
        <p:txBody>
          <a:bodyPr>
            <a:noAutofit/>
          </a:bodyPr>
          <a:lstStyle/>
          <a:p>
            <a:r>
              <a:rPr lang="en-US" sz="3600" dirty="0" smtClean="0"/>
              <a:t>“The LORD will make you the head, not the tail.  If you  pay attention to the commands of the LORD your God that I give you this day and carefully follow them, you will always be at the top, never at the bottom.”    Deuteronomy 28:13</a:t>
            </a:r>
            <a:endParaRPr lang="en-US" sz="36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502920" y="530352"/>
            <a:ext cx="8183880" cy="4803648"/>
          </a:xfrm>
          <a:solidFill>
            <a:schemeClr val="bg1"/>
          </a:solidFill>
          <a:ln>
            <a:solidFill>
              <a:schemeClr val="accent1"/>
            </a:solidFill>
          </a:ln>
        </p:spPr>
        <p:txBody>
          <a:bodyPr>
            <a:normAutofit/>
          </a:bodyPr>
          <a:lstStyle/>
          <a:p>
            <a:pPr>
              <a:buNone/>
            </a:pPr>
            <a:r>
              <a:rPr lang="en-US" sz="5200" dirty="0" smtClean="0"/>
              <a:t> </a:t>
            </a:r>
            <a:r>
              <a:rPr lang="en-US" sz="5200" dirty="0" smtClean="0">
                <a:solidFill>
                  <a:srgbClr val="FF0000"/>
                </a:solidFill>
              </a:rPr>
              <a:t>3 </a:t>
            </a:r>
            <a:r>
              <a:rPr lang="en-US" sz="4800" dirty="0" smtClean="0">
                <a:solidFill>
                  <a:srgbClr val="FF0000"/>
                </a:solidFill>
              </a:rPr>
              <a:t>Qualities</a:t>
            </a:r>
            <a:r>
              <a:rPr lang="en-US" sz="3900" dirty="0" smtClean="0">
                <a:solidFill>
                  <a:srgbClr val="FF0000"/>
                </a:solidFill>
              </a:rPr>
              <a:t> </a:t>
            </a:r>
            <a:r>
              <a:rPr lang="en-US" sz="3900" dirty="0" smtClean="0"/>
              <a:t>that all of us need when facing fears/problems…</a:t>
            </a:r>
          </a:p>
          <a:p>
            <a:r>
              <a:rPr lang="en-US" sz="3900" dirty="0" smtClean="0"/>
              <a:t>1.  </a:t>
            </a:r>
            <a:r>
              <a:rPr lang="en-US" sz="3900" dirty="0" smtClean="0">
                <a:solidFill>
                  <a:srgbClr val="FF0000"/>
                </a:solidFill>
              </a:rPr>
              <a:t>Courage</a:t>
            </a:r>
            <a:r>
              <a:rPr lang="en-US" sz="3900" dirty="0" smtClean="0"/>
              <a:t> from God.         (1-3)</a:t>
            </a:r>
          </a:p>
          <a:p>
            <a:r>
              <a:rPr lang="en-US" sz="3900" dirty="0" smtClean="0"/>
              <a:t>2. </a:t>
            </a:r>
            <a:r>
              <a:rPr lang="en-US" sz="3900" dirty="0" smtClean="0">
                <a:solidFill>
                  <a:srgbClr val="FF0000"/>
                </a:solidFill>
              </a:rPr>
              <a:t> Communion </a:t>
            </a:r>
            <a:r>
              <a:rPr lang="en-US" sz="3900" dirty="0" smtClean="0"/>
              <a:t>with God.    (4-12)</a:t>
            </a:r>
          </a:p>
          <a:p>
            <a:pPr>
              <a:buNone/>
            </a:pPr>
            <a:endParaRPr lang="en-US" sz="39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417320"/>
          </a:xfrm>
        </p:spPr>
        <p:txBody>
          <a:bodyPr>
            <a:normAutofit fontScale="90000"/>
          </a:bodyPr>
          <a:lstStyle/>
          <a:p>
            <a:r>
              <a:rPr lang="en-US" dirty="0" smtClean="0"/>
              <a:t>2.  </a:t>
            </a:r>
            <a:r>
              <a:rPr lang="en-US" sz="5300" dirty="0" smtClean="0">
                <a:solidFill>
                  <a:srgbClr val="FF0000"/>
                </a:solidFill>
              </a:rPr>
              <a:t>COMMUNION</a:t>
            </a:r>
            <a:r>
              <a:rPr lang="en-US" dirty="0" smtClean="0"/>
              <a:t> WITH GOD (4-12)</a:t>
            </a:r>
            <a:endParaRPr lang="en-US" dirty="0"/>
          </a:p>
        </p:txBody>
      </p:sp>
      <p:sp>
        <p:nvSpPr>
          <p:cNvPr id="3" name="Content Placeholder 2"/>
          <p:cNvSpPr>
            <a:spLocks noGrp="1"/>
          </p:cNvSpPr>
          <p:nvPr>
            <p:ph idx="1"/>
          </p:nvPr>
        </p:nvSpPr>
        <p:spPr/>
        <p:txBody>
          <a:bodyPr>
            <a:noAutofit/>
          </a:bodyPr>
          <a:lstStyle/>
          <a:p>
            <a:r>
              <a:rPr lang="en-US" sz="4000" dirty="0" smtClean="0"/>
              <a:t>“One thing I ask of the LORD this is what I seek:  that I may dwell in the house of the LORD all the days of my life, to gaze upon the beauty of the LORD and to seek him in his temple.”   Psalm 27:4</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341120"/>
          </a:xfrm>
        </p:spPr>
        <p:txBody>
          <a:bodyPr>
            <a:normAutofit fontScale="90000"/>
          </a:bodyPr>
          <a:lstStyle/>
          <a:p>
            <a:r>
              <a:rPr lang="en-US" sz="4800" dirty="0" smtClean="0"/>
              <a:t>2. COMMUNION with God</a:t>
            </a:r>
            <a:endParaRPr lang="en-US" sz="4800" dirty="0"/>
          </a:p>
        </p:txBody>
      </p:sp>
      <p:sp>
        <p:nvSpPr>
          <p:cNvPr id="3" name="Content Placeholder 2"/>
          <p:cNvSpPr>
            <a:spLocks noGrp="1"/>
          </p:cNvSpPr>
          <p:nvPr>
            <p:ph idx="1"/>
          </p:nvPr>
        </p:nvSpPr>
        <p:spPr/>
        <p:txBody>
          <a:bodyPr>
            <a:noAutofit/>
          </a:bodyPr>
          <a:lstStyle/>
          <a:p>
            <a:r>
              <a:rPr lang="en-US" sz="4400" dirty="0" smtClean="0"/>
              <a:t>“For in the day of trouble…”</a:t>
            </a:r>
          </a:p>
          <a:p>
            <a:r>
              <a:rPr lang="en-US" sz="4400" dirty="0" smtClean="0"/>
              <a:t>“He will </a:t>
            </a:r>
            <a:r>
              <a:rPr lang="en-US" sz="4400" dirty="0" smtClean="0">
                <a:solidFill>
                  <a:srgbClr val="FF0000"/>
                </a:solidFill>
              </a:rPr>
              <a:t>keep</a:t>
            </a:r>
            <a:r>
              <a:rPr lang="en-US" sz="4400" dirty="0" smtClean="0"/>
              <a:t> me safe,”</a:t>
            </a:r>
          </a:p>
          <a:p>
            <a:r>
              <a:rPr lang="en-US" sz="4400" dirty="0" smtClean="0"/>
              <a:t>“He will </a:t>
            </a:r>
            <a:r>
              <a:rPr lang="en-US" sz="4400" dirty="0" smtClean="0">
                <a:solidFill>
                  <a:srgbClr val="FF0000"/>
                </a:solidFill>
              </a:rPr>
              <a:t>hide</a:t>
            </a:r>
            <a:r>
              <a:rPr lang="en-US" sz="4400" dirty="0" smtClean="0"/>
              <a:t> me in the shelter of his tabernacle,”</a:t>
            </a:r>
          </a:p>
          <a:p>
            <a:r>
              <a:rPr lang="en-US" sz="4400" dirty="0" smtClean="0"/>
              <a:t>“He will </a:t>
            </a:r>
            <a:r>
              <a:rPr lang="en-US" sz="4400" dirty="0" smtClean="0">
                <a:solidFill>
                  <a:srgbClr val="FF0000"/>
                </a:solidFill>
              </a:rPr>
              <a:t>set</a:t>
            </a:r>
            <a:r>
              <a:rPr lang="en-US" sz="4400" dirty="0" smtClean="0"/>
              <a:t> me high upon a rock.”  (27:5)</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800" dirty="0" smtClean="0"/>
              <a:t>2. COMMUNION with God</a:t>
            </a:r>
            <a:endParaRPr lang="en-US" sz="4800" dirty="0"/>
          </a:p>
        </p:txBody>
      </p:sp>
      <p:sp>
        <p:nvSpPr>
          <p:cNvPr id="3" name="Content Placeholder 2"/>
          <p:cNvSpPr>
            <a:spLocks noGrp="1"/>
          </p:cNvSpPr>
          <p:nvPr>
            <p:ph idx="1"/>
          </p:nvPr>
        </p:nvSpPr>
        <p:spPr/>
        <p:txBody>
          <a:bodyPr>
            <a:normAutofit/>
          </a:bodyPr>
          <a:lstStyle/>
          <a:p>
            <a:r>
              <a:rPr lang="en-US" sz="4400" dirty="0" smtClean="0"/>
              <a:t>“My heart says of you, “Seek his face!”  Your face, LORD, I will seek.”  (27:8)</a:t>
            </a:r>
            <a:endParaRPr lang="en-US" sz="44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455152" cy="1600200"/>
          </a:xfrm>
        </p:spPr>
        <p:txBody>
          <a:bodyPr>
            <a:noAutofit/>
          </a:bodyPr>
          <a:lstStyle/>
          <a:p>
            <a:r>
              <a:rPr lang="en-US" sz="4000" dirty="0" smtClean="0"/>
              <a:t>DAVID WAS A MAN AFTER</a:t>
            </a:r>
            <a:br>
              <a:rPr lang="en-US" sz="4000" dirty="0" smtClean="0"/>
            </a:br>
            <a:r>
              <a:rPr lang="en-US" sz="4000" dirty="0" smtClean="0"/>
              <a:t> GOD’S OWN HEART</a:t>
            </a:r>
            <a:endParaRPr lang="en-US" sz="4000" dirty="0"/>
          </a:p>
        </p:txBody>
      </p:sp>
      <p:sp>
        <p:nvSpPr>
          <p:cNvPr id="3" name="Content Placeholder 2"/>
          <p:cNvSpPr>
            <a:spLocks noGrp="1"/>
          </p:cNvSpPr>
          <p:nvPr>
            <p:ph idx="1"/>
          </p:nvPr>
        </p:nvSpPr>
        <p:spPr>
          <a:xfrm>
            <a:off x="502920" y="4419600"/>
            <a:ext cx="8183880" cy="298704"/>
          </a:xfrm>
        </p:spPr>
        <p:txBody>
          <a:bodyPr>
            <a:normAutofit fontScale="47500" lnSpcReduction="20000"/>
          </a:bodyPr>
          <a:lstStyle/>
          <a:p>
            <a:endParaRPr lang="en-US" dirty="0"/>
          </a:p>
        </p:txBody>
      </p:sp>
      <p:sp>
        <p:nvSpPr>
          <p:cNvPr id="4" name="Rectangle 3"/>
          <p:cNvSpPr/>
          <p:nvPr/>
        </p:nvSpPr>
        <p:spPr>
          <a:xfrm>
            <a:off x="533400" y="1676400"/>
            <a:ext cx="7696200" cy="4154984"/>
          </a:xfrm>
          <a:prstGeom prst="rect">
            <a:avLst/>
          </a:prstGeom>
        </p:spPr>
        <p:txBody>
          <a:bodyPr wrap="square">
            <a:spAutoFit/>
          </a:bodyPr>
          <a:lstStyle/>
          <a:p>
            <a:r>
              <a:rPr lang="en-US" sz="4400" dirty="0" smtClean="0"/>
              <a:t>1.  </a:t>
            </a:r>
            <a:r>
              <a:rPr lang="en-US" sz="4400" dirty="0" smtClean="0">
                <a:solidFill>
                  <a:srgbClr val="FF0000"/>
                </a:solidFill>
              </a:rPr>
              <a:t>Courage</a:t>
            </a:r>
            <a:r>
              <a:rPr lang="en-US" sz="4400" dirty="0" smtClean="0"/>
              <a:t> from God (27:1-3)</a:t>
            </a:r>
          </a:p>
          <a:p>
            <a:r>
              <a:rPr lang="en-US" sz="4400" dirty="0" smtClean="0"/>
              <a:t>2. </a:t>
            </a:r>
            <a:r>
              <a:rPr lang="en-US" sz="4400" dirty="0" smtClean="0">
                <a:solidFill>
                  <a:srgbClr val="FF0000"/>
                </a:solidFill>
              </a:rPr>
              <a:t> Communion </a:t>
            </a:r>
            <a:r>
              <a:rPr lang="en-US" sz="4400" dirty="0" smtClean="0"/>
              <a:t>with God (27:4-12)</a:t>
            </a:r>
          </a:p>
          <a:p>
            <a:r>
              <a:rPr lang="en-US" sz="4400" dirty="0" smtClean="0"/>
              <a:t>3.  </a:t>
            </a:r>
            <a:r>
              <a:rPr lang="en-US" sz="4400" dirty="0" smtClean="0">
                <a:solidFill>
                  <a:srgbClr val="FF0000"/>
                </a:solidFill>
              </a:rPr>
              <a:t>Confidence</a:t>
            </a:r>
            <a:r>
              <a:rPr lang="en-US" sz="4400" dirty="0" smtClean="0"/>
              <a:t> in God (27:13-14)</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3.</a:t>
            </a:r>
            <a:r>
              <a:rPr lang="en-US" dirty="0" smtClean="0">
                <a:solidFill>
                  <a:srgbClr val="FF0000"/>
                </a:solidFill>
              </a:rPr>
              <a:t>  </a:t>
            </a:r>
            <a:r>
              <a:rPr lang="en-US" sz="4900" dirty="0" smtClean="0">
                <a:solidFill>
                  <a:srgbClr val="FF0000"/>
                </a:solidFill>
              </a:rPr>
              <a:t>CONFIDENCE</a:t>
            </a:r>
            <a:r>
              <a:rPr lang="en-US" dirty="0" smtClean="0">
                <a:solidFill>
                  <a:srgbClr val="FF0000"/>
                </a:solidFill>
              </a:rPr>
              <a:t> </a:t>
            </a:r>
            <a:r>
              <a:rPr lang="en-US" dirty="0" smtClean="0"/>
              <a:t>IN GOD     </a:t>
            </a:r>
            <a:endParaRPr lang="en-US" dirty="0"/>
          </a:p>
        </p:txBody>
      </p:sp>
      <p:sp>
        <p:nvSpPr>
          <p:cNvPr id="3" name="Content Placeholder 2"/>
          <p:cNvSpPr>
            <a:spLocks noGrp="1"/>
          </p:cNvSpPr>
          <p:nvPr>
            <p:ph idx="1"/>
          </p:nvPr>
        </p:nvSpPr>
        <p:spPr/>
        <p:txBody>
          <a:bodyPr>
            <a:noAutofit/>
          </a:bodyPr>
          <a:lstStyle/>
          <a:p>
            <a:r>
              <a:rPr lang="en-US" sz="4000" dirty="0" smtClean="0"/>
              <a:t>“I am still confident of this: </a:t>
            </a:r>
            <a:r>
              <a:rPr lang="en-US" sz="4000" dirty="0" smtClean="0"/>
              <a:t>  </a:t>
            </a:r>
            <a:r>
              <a:rPr lang="en-US" sz="4000" dirty="0" smtClean="0"/>
              <a:t>I will see the goodness of the LORD in the land of the living.” </a:t>
            </a:r>
            <a:r>
              <a:rPr lang="en-US" sz="4000" dirty="0" smtClean="0"/>
              <a:t>     </a:t>
            </a:r>
            <a:r>
              <a:rPr lang="en-US" sz="4000" dirty="0" smtClean="0"/>
              <a:t> Ps. 27:13</a:t>
            </a:r>
            <a:r>
              <a:rPr lang="en-US" sz="4000" dirty="0" smtClean="0"/>
              <a:t> </a:t>
            </a:r>
            <a:endParaRPr lang="en-US" sz="4000" dirty="0" smtClean="0"/>
          </a:p>
          <a:p>
            <a:pPr>
              <a:buNone/>
            </a:pP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3.</a:t>
            </a:r>
            <a:r>
              <a:rPr lang="en-US" dirty="0" smtClean="0">
                <a:solidFill>
                  <a:srgbClr val="FF0000"/>
                </a:solidFill>
              </a:rPr>
              <a:t>  </a:t>
            </a:r>
            <a:r>
              <a:rPr lang="en-US" sz="4900" dirty="0" smtClean="0">
                <a:solidFill>
                  <a:srgbClr val="FF0000"/>
                </a:solidFill>
              </a:rPr>
              <a:t>CONFIDENCE</a:t>
            </a:r>
            <a:r>
              <a:rPr lang="en-US" dirty="0" smtClean="0">
                <a:solidFill>
                  <a:srgbClr val="FF0000"/>
                </a:solidFill>
              </a:rPr>
              <a:t> </a:t>
            </a:r>
            <a:r>
              <a:rPr lang="en-US" dirty="0" smtClean="0"/>
              <a:t>IN GOD    </a:t>
            </a:r>
            <a:endParaRPr lang="en-US" dirty="0"/>
          </a:p>
        </p:txBody>
      </p:sp>
      <p:sp>
        <p:nvSpPr>
          <p:cNvPr id="3" name="Content Placeholder 2"/>
          <p:cNvSpPr>
            <a:spLocks noGrp="1"/>
          </p:cNvSpPr>
          <p:nvPr>
            <p:ph idx="1"/>
          </p:nvPr>
        </p:nvSpPr>
        <p:spPr>
          <a:xfrm>
            <a:off x="502920" y="0"/>
            <a:ext cx="8183880" cy="4953000"/>
          </a:xfrm>
        </p:spPr>
        <p:txBody>
          <a:bodyPr>
            <a:noAutofit/>
          </a:bodyPr>
          <a:lstStyle/>
          <a:p>
            <a:pPr>
              <a:buNone/>
            </a:pPr>
            <a:r>
              <a:rPr lang="en-US" sz="4000" dirty="0" smtClean="0"/>
              <a:t>  </a:t>
            </a:r>
          </a:p>
          <a:p>
            <a:r>
              <a:rPr lang="en-US" sz="4000" dirty="0" smtClean="0"/>
              <a:t>“Wait for the LORD; be strong and take heart and wait for the LORD.” (NIV</a:t>
            </a:r>
            <a:r>
              <a:rPr lang="en-US" sz="4000" dirty="0" smtClean="0"/>
              <a:t>)   Ps. 27:14</a:t>
            </a:r>
            <a:endParaRPr lang="en-US" sz="4000" dirty="0" smtClean="0"/>
          </a:p>
          <a:p>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3.</a:t>
            </a:r>
            <a:r>
              <a:rPr lang="en-US" dirty="0" smtClean="0">
                <a:solidFill>
                  <a:srgbClr val="FF0000"/>
                </a:solidFill>
              </a:rPr>
              <a:t>  </a:t>
            </a:r>
            <a:r>
              <a:rPr lang="en-US" sz="4900" dirty="0" smtClean="0">
                <a:solidFill>
                  <a:srgbClr val="FF0000"/>
                </a:solidFill>
              </a:rPr>
              <a:t>CONFIDENCE</a:t>
            </a:r>
            <a:r>
              <a:rPr lang="en-US" dirty="0" smtClean="0">
                <a:solidFill>
                  <a:srgbClr val="FF0000"/>
                </a:solidFill>
              </a:rPr>
              <a:t> </a:t>
            </a:r>
            <a:r>
              <a:rPr lang="en-US" dirty="0" smtClean="0"/>
              <a:t>IN GOD    </a:t>
            </a:r>
            <a:endParaRPr lang="en-US" dirty="0"/>
          </a:p>
        </p:txBody>
      </p:sp>
      <p:sp>
        <p:nvSpPr>
          <p:cNvPr id="3" name="Content Placeholder 2"/>
          <p:cNvSpPr>
            <a:spLocks noGrp="1"/>
          </p:cNvSpPr>
          <p:nvPr>
            <p:ph idx="1"/>
          </p:nvPr>
        </p:nvSpPr>
        <p:spPr>
          <a:xfrm>
            <a:off x="502920" y="0"/>
            <a:ext cx="8183880" cy="4953000"/>
          </a:xfrm>
        </p:spPr>
        <p:txBody>
          <a:bodyPr>
            <a:noAutofit/>
          </a:bodyPr>
          <a:lstStyle/>
          <a:p>
            <a:pPr>
              <a:buNone/>
            </a:pPr>
            <a:r>
              <a:rPr lang="en-US" sz="4000" dirty="0" smtClean="0"/>
              <a:t>  </a:t>
            </a:r>
          </a:p>
          <a:p>
            <a:r>
              <a:rPr lang="en-US" sz="4000" dirty="0" smtClean="0"/>
              <a:t>“Wait on the LORD; be of good courage, and he shall strengthen thine heart.  Wait, I say, on the LORD.” (KJV)</a:t>
            </a:r>
          </a:p>
          <a:p>
            <a:r>
              <a:rPr lang="en-US" sz="4000" dirty="0" smtClean="0"/>
              <a:t>Don Spencer’s life verse.</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sz="4000" dirty="0" smtClean="0"/>
              <a:t>“Wait” is the OT word for faith. </a:t>
            </a:r>
            <a:endParaRPr lang="en-US" sz="4000" dirty="0" smtClean="0"/>
          </a:p>
          <a:p>
            <a:r>
              <a:rPr lang="en-US" sz="4000" dirty="0" smtClean="0"/>
              <a:t> “Faith” </a:t>
            </a:r>
            <a:r>
              <a:rPr lang="en-US" sz="4000" dirty="0" smtClean="0"/>
              <a:t>only occurs twice in </a:t>
            </a:r>
            <a:r>
              <a:rPr lang="en-US" sz="4000" dirty="0" smtClean="0"/>
              <a:t>OT (but 240 times in NT!).</a:t>
            </a:r>
            <a:endParaRPr lang="en-US" sz="4000" dirty="0" smtClean="0"/>
          </a:p>
          <a:p>
            <a:r>
              <a:rPr lang="en-US" sz="4000" dirty="0" smtClean="0"/>
              <a:t>“No faith.” Deut. 32:20</a:t>
            </a:r>
          </a:p>
          <a:p>
            <a:r>
              <a:rPr lang="en-US" sz="4000" dirty="0" smtClean="0"/>
              <a:t>“The just shall live by his faith.” Hab. 2:4</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4400" dirty="0" smtClean="0"/>
              <a:t>Many things about tomorrow</a:t>
            </a:r>
          </a:p>
          <a:p>
            <a:r>
              <a:rPr lang="en-US" sz="4400" dirty="0" smtClean="0"/>
              <a:t> I don’t seem to understand;</a:t>
            </a:r>
          </a:p>
          <a:p>
            <a:r>
              <a:rPr lang="en-US" sz="4400" dirty="0" smtClean="0"/>
              <a:t>  But I know who holds tomorrow,</a:t>
            </a:r>
          </a:p>
          <a:p>
            <a:r>
              <a:rPr lang="en-US" sz="4400" dirty="0" smtClean="0"/>
              <a:t> and I know who holds my hand.</a:t>
            </a:r>
            <a:endParaRPr lang="en-US" sz="4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dirty="0" smtClean="0"/>
              <a:t>“Wait”– </a:t>
            </a:r>
            <a:r>
              <a:rPr lang="en-US" sz="4000" dirty="0" smtClean="0"/>
              <a:t>Enduring patiently </a:t>
            </a:r>
            <a:r>
              <a:rPr lang="en-US" sz="4000" dirty="0" smtClean="0"/>
              <a:t>&amp; </a:t>
            </a:r>
            <a:r>
              <a:rPr lang="en-US" sz="4000" dirty="0" smtClean="0"/>
              <a:t>steadfastly, </a:t>
            </a:r>
            <a:r>
              <a:rPr lang="en-US" sz="4000" dirty="0" smtClean="0"/>
              <a:t>in confident hope that God will </a:t>
            </a:r>
            <a:r>
              <a:rPr lang="en-US" sz="4000" dirty="0" smtClean="0"/>
              <a:t>act decisively. </a:t>
            </a:r>
            <a:endParaRPr lang="en-US" sz="40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Isaiah 40:31</a:t>
            </a:r>
            <a:endParaRPr lang="en-US" dirty="0"/>
          </a:p>
        </p:txBody>
      </p:sp>
      <p:sp>
        <p:nvSpPr>
          <p:cNvPr id="3" name="Content Placeholder 2"/>
          <p:cNvSpPr>
            <a:spLocks noGrp="1"/>
          </p:cNvSpPr>
          <p:nvPr>
            <p:ph idx="1"/>
          </p:nvPr>
        </p:nvSpPr>
        <p:spPr/>
        <p:txBody>
          <a:bodyPr>
            <a:noAutofit/>
          </a:bodyPr>
          <a:lstStyle/>
          <a:p>
            <a:r>
              <a:rPr lang="en-US" sz="4000" dirty="0" smtClean="0"/>
              <a:t>“But they that </a:t>
            </a:r>
            <a:r>
              <a:rPr lang="en-US" sz="4000" dirty="0" smtClean="0">
                <a:solidFill>
                  <a:srgbClr val="FF0000"/>
                </a:solidFill>
              </a:rPr>
              <a:t>wait</a:t>
            </a:r>
            <a:r>
              <a:rPr lang="en-US" sz="4000" dirty="0" smtClean="0"/>
              <a:t> upon the LORD shall renew their strength; they shall mount up with wings like eagles; they shall run, and not be weary; and they shall walk, and not faint.” (KJV)</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455152" cy="1600200"/>
          </a:xfrm>
        </p:spPr>
        <p:txBody>
          <a:bodyPr>
            <a:noAutofit/>
          </a:bodyPr>
          <a:lstStyle/>
          <a:p>
            <a:r>
              <a:rPr lang="en-US" sz="4000" dirty="0" smtClean="0"/>
              <a:t>DAVID WAS A MAN AFTER</a:t>
            </a:r>
            <a:br>
              <a:rPr lang="en-US" sz="4000" dirty="0" smtClean="0"/>
            </a:br>
            <a:r>
              <a:rPr lang="en-US" sz="4000" dirty="0" smtClean="0"/>
              <a:t> GOD’S OWN HEART</a:t>
            </a:r>
            <a:endParaRPr lang="en-US" sz="4000" dirty="0"/>
          </a:p>
        </p:txBody>
      </p:sp>
      <p:sp>
        <p:nvSpPr>
          <p:cNvPr id="3" name="Content Placeholder 2"/>
          <p:cNvSpPr>
            <a:spLocks noGrp="1"/>
          </p:cNvSpPr>
          <p:nvPr>
            <p:ph idx="1"/>
          </p:nvPr>
        </p:nvSpPr>
        <p:spPr>
          <a:xfrm>
            <a:off x="502920" y="2209800"/>
            <a:ext cx="8183880" cy="2508504"/>
          </a:xfrm>
        </p:spPr>
        <p:txBody>
          <a:bodyPr/>
          <a:lstStyle/>
          <a:p>
            <a:endParaRPr lang="en-US" dirty="0"/>
          </a:p>
        </p:txBody>
      </p:sp>
      <p:sp>
        <p:nvSpPr>
          <p:cNvPr id="4" name="Rectangle 3"/>
          <p:cNvSpPr/>
          <p:nvPr/>
        </p:nvSpPr>
        <p:spPr>
          <a:xfrm>
            <a:off x="533400" y="1676400"/>
            <a:ext cx="7696200" cy="4154984"/>
          </a:xfrm>
          <a:prstGeom prst="rect">
            <a:avLst/>
          </a:prstGeom>
        </p:spPr>
        <p:txBody>
          <a:bodyPr wrap="square">
            <a:spAutoFit/>
          </a:bodyPr>
          <a:lstStyle/>
          <a:p>
            <a:r>
              <a:rPr lang="en-US" sz="4400" dirty="0" smtClean="0"/>
              <a:t>1.  </a:t>
            </a:r>
            <a:r>
              <a:rPr lang="en-US" sz="4400" dirty="0" smtClean="0">
                <a:solidFill>
                  <a:srgbClr val="FF0000"/>
                </a:solidFill>
              </a:rPr>
              <a:t>Courage</a:t>
            </a:r>
            <a:r>
              <a:rPr lang="en-US" sz="4400" dirty="0" smtClean="0"/>
              <a:t> from God (27:1-3)</a:t>
            </a:r>
          </a:p>
          <a:p>
            <a:r>
              <a:rPr lang="en-US" sz="4400" dirty="0" smtClean="0"/>
              <a:t>2. </a:t>
            </a:r>
            <a:r>
              <a:rPr lang="en-US" sz="4400" dirty="0" smtClean="0">
                <a:solidFill>
                  <a:srgbClr val="FF0000"/>
                </a:solidFill>
              </a:rPr>
              <a:t> Communion </a:t>
            </a:r>
            <a:r>
              <a:rPr lang="en-US" sz="4400" dirty="0" smtClean="0"/>
              <a:t>with God (27:4-12)</a:t>
            </a:r>
          </a:p>
          <a:p>
            <a:r>
              <a:rPr lang="en-US" sz="4400" dirty="0" smtClean="0"/>
              <a:t>3.  </a:t>
            </a:r>
            <a:r>
              <a:rPr lang="en-US" sz="4400" dirty="0" smtClean="0">
                <a:solidFill>
                  <a:srgbClr val="FF0000"/>
                </a:solidFill>
              </a:rPr>
              <a:t>Confidence</a:t>
            </a:r>
            <a:r>
              <a:rPr lang="en-US" sz="4400" dirty="0" smtClean="0"/>
              <a:t> in God (27:13-14)</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267200"/>
            <a:ext cx="8183880" cy="1767840"/>
          </a:xfrm>
        </p:spPr>
        <p:txBody>
          <a:bodyPr>
            <a:normAutofit/>
          </a:bodyPr>
          <a:lstStyle/>
          <a:p>
            <a:r>
              <a:rPr lang="en-US" sz="4400" dirty="0" smtClean="0"/>
              <a:t>“I Know Who Holds Tomorrow”  Ira Stanphill</a:t>
            </a:r>
            <a:endParaRPr lang="en-US" sz="4400"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4400" dirty="0" smtClean="0"/>
              <a:t>Many things about tomorrow </a:t>
            </a:r>
          </a:p>
          <a:p>
            <a:r>
              <a:rPr lang="en-US" sz="4400" dirty="0" smtClean="0"/>
              <a:t>I don’t seem to understand; </a:t>
            </a:r>
          </a:p>
          <a:p>
            <a:r>
              <a:rPr lang="en-US" sz="4400" dirty="0" smtClean="0"/>
              <a:t> But I know who holds tomorrow, </a:t>
            </a:r>
          </a:p>
          <a:p>
            <a:r>
              <a:rPr lang="en-US" sz="4400" dirty="0" smtClean="0"/>
              <a:t>and I know who holds my hand.</a:t>
            </a:r>
            <a:endParaRPr lang="en-US" sz="44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791200"/>
            <a:ext cx="8183880" cy="243840"/>
          </a:xfrm>
        </p:spPr>
        <p:txBody>
          <a:bodyPr>
            <a:normAutofit fontScale="90000"/>
          </a:bodyPr>
          <a:lstStyle/>
          <a:p>
            <a:endParaRPr lang="en-US" dirty="0"/>
          </a:p>
        </p:txBody>
      </p:sp>
      <p:sp>
        <p:nvSpPr>
          <p:cNvPr id="3" name="Content Placeholder 2"/>
          <p:cNvSpPr>
            <a:spLocks noGrp="1"/>
          </p:cNvSpPr>
          <p:nvPr>
            <p:ph idx="1"/>
          </p:nvPr>
        </p:nvSpPr>
        <p:spPr/>
        <p:txBody>
          <a:bodyPr>
            <a:noAutofit/>
          </a:bodyPr>
          <a:lstStyle/>
          <a:p>
            <a:r>
              <a:rPr lang="en-US" sz="4400" dirty="0" smtClean="0"/>
              <a:t>I don’t know about tomorrow,</a:t>
            </a:r>
          </a:p>
          <a:p>
            <a:r>
              <a:rPr lang="en-US" sz="4400" dirty="0" smtClean="0"/>
              <a:t> I just live from day to day; </a:t>
            </a:r>
          </a:p>
          <a:p>
            <a:r>
              <a:rPr lang="en-US" sz="4400" dirty="0" smtClean="0"/>
              <a:t> I don’t borrow from its sunshine,  </a:t>
            </a:r>
          </a:p>
          <a:p>
            <a:r>
              <a:rPr lang="en-US" sz="4400" dirty="0" smtClean="0"/>
              <a:t>For its skies may turn to gray. </a:t>
            </a:r>
            <a:endParaRPr lang="en-US" sz="44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791200"/>
            <a:ext cx="8183880" cy="243840"/>
          </a:xfrm>
        </p:spPr>
        <p:txBody>
          <a:bodyPr>
            <a:normAutofit fontScale="90000"/>
          </a:bodyPr>
          <a:lstStyle/>
          <a:p>
            <a:endParaRPr lang="en-US" dirty="0"/>
          </a:p>
        </p:txBody>
      </p:sp>
      <p:sp>
        <p:nvSpPr>
          <p:cNvPr id="3" name="Content Placeholder 2"/>
          <p:cNvSpPr>
            <a:spLocks noGrp="1"/>
          </p:cNvSpPr>
          <p:nvPr>
            <p:ph idx="1"/>
          </p:nvPr>
        </p:nvSpPr>
        <p:spPr/>
        <p:txBody>
          <a:bodyPr>
            <a:noAutofit/>
          </a:bodyPr>
          <a:lstStyle/>
          <a:p>
            <a:r>
              <a:rPr lang="en-US" sz="4400" dirty="0" smtClean="0"/>
              <a:t>I don’t worry o’er the future,  </a:t>
            </a:r>
          </a:p>
          <a:p>
            <a:r>
              <a:rPr lang="en-US" sz="4400" dirty="0" smtClean="0"/>
              <a:t>For I know what Jesus said;  </a:t>
            </a:r>
          </a:p>
          <a:p>
            <a:r>
              <a:rPr lang="en-US" sz="4400" dirty="0" smtClean="0"/>
              <a:t>And today I’ll walk beside Him,  </a:t>
            </a:r>
          </a:p>
          <a:p>
            <a:r>
              <a:rPr lang="en-US" sz="4400" dirty="0" smtClean="0"/>
              <a:t>For He knows what is ahead.</a:t>
            </a:r>
            <a:endParaRPr lang="en-US" sz="44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4400" dirty="0" smtClean="0"/>
              <a:t>Many things about tomorrow </a:t>
            </a:r>
          </a:p>
          <a:p>
            <a:r>
              <a:rPr lang="en-US" sz="4400" dirty="0" smtClean="0"/>
              <a:t>I don’t seem to understand; </a:t>
            </a:r>
          </a:p>
          <a:p>
            <a:r>
              <a:rPr lang="en-US" sz="4400" dirty="0" smtClean="0"/>
              <a:t> But I know who holds tomorrow, </a:t>
            </a:r>
          </a:p>
          <a:p>
            <a:r>
              <a:rPr lang="en-US" sz="4400" dirty="0" smtClean="0"/>
              <a:t>and I know who holds my hand.</a:t>
            </a:r>
            <a:endParaRPr lang="en-US" sz="44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791200"/>
            <a:ext cx="8183880" cy="243840"/>
          </a:xfrm>
        </p:spPr>
        <p:txBody>
          <a:bodyPr>
            <a:normAutofit fontScale="90000"/>
          </a:bodyPr>
          <a:lstStyle/>
          <a:p>
            <a:endParaRPr lang="en-US" dirty="0"/>
          </a:p>
        </p:txBody>
      </p:sp>
      <p:sp>
        <p:nvSpPr>
          <p:cNvPr id="3" name="Content Placeholder 2"/>
          <p:cNvSpPr>
            <a:spLocks noGrp="1"/>
          </p:cNvSpPr>
          <p:nvPr>
            <p:ph idx="1"/>
          </p:nvPr>
        </p:nvSpPr>
        <p:spPr/>
        <p:txBody>
          <a:bodyPr>
            <a:noAutofit/>
          </a:bodyPr>
          <a:lstStyle/>
          <a:p>
            <a:r>
              <a:rPr lang="en-US" sz="4400" dirty="0" smtClean="0"/>
              <a:t>I don’t know about tomorrow,</a:t>
            </a:r>
          </a:p>
          <a:p>
            <a:r>
              <a:rPr lang="en-US" sz="4400" dirty="0" smtClean="0"/>
              <a:t> I just live from day to day; </a:t>
            </a:r>
          </a:p>
          <a:p>
            <a:r>
              <a:rPr lang="en-US" sz="4400" dirty="0" smtClean="0"/>
              <a:t> I don’t borrow from its sunshine,  </a:t>
            </a:r>
          </a:p>
          <a:p>
            <a:r>
              <a:rPr lang="en-US" sz="4400" dirty="0" smtClean="0"/>
              <a:t>For its skies may turn to gray. </a:t>
            </a:r>
            <a:endParaRPr lang="en-US" sz="4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791200"/>
            <a:ext cx="8183880" cy="243840"/>
          </a:xfrm>
        </p:spPr>
        <p:txBody>
          <a:bodyPr>
            <a:normAutofit fontScale="90000"/>
          </a:bodyPr>
          <a:lstStyle/>
          <a:p>
            <a:endParaRPr lang="en-US" dirty="0"/>
          </a:p>
        </p:txBody>
      </p:sp>
      <p:sp>
        <p:nvSpPr>
          <p:cNvPr id="3" name="Content Placeholder 2"/>
          <p:cNvSpPr>
            <a:spLocks noGrp="1"/>
          </p:cNvSpPr>
          <p:nvPr>
            <p:ph idx="1"/>
          </p:nvPr>
        </p:nvSpPr>
        <p:spPr/>
        <p:txBody>
          <a:bodyPr>
            <a:noAutofit/>
          </a:bodyPr>
          <a:lstStyle/>
          <a:p>
            <a:r>
              <a:rPr lang="en-US" sz="4400" dirty="0" smtClean="0"/>
              <a:t>I don’t worry o’er the future,  </a:t>
            </a:r>
          </a:p>
          <a:p>
            <a:r>
              <a:rPr lang="en-US" sz="4400" dirty="0" smtClean="0"/>
              <a:t>For I know what Jesus said;  </a:t>
            </a:r>
          </a:p>
          <a:p>
            <a:r>
              <a:rPr lang="en-US" sz="4400" dirty="0" smtClean="0"/>
              <a:t>And today I’ll walk beside Him,  </a:t>
            </a:r>
          </a:p>
          <a:p>
            <a:r>
              <a:rPr lang="en-US" sz="4400" dirty="0" smtClean="0"/>
              <a:t>For He knows what is ahead.</a:t>
            </a:r>
            <a:endParaRPr lang="en-US" sz="4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6000" dirty="0" smtClean="0"/>
              <a:t>THE LORD IS MY LIGHT</a:t>
            </a:r>
            <a:endParaRPr lang="en-US" sz="6000" dirty="0"/>
          </a:p>
        </p:txBody>
      </p:sp>
      <p:sp>
        <p:nvSpPr>
          <p:cNvPr id="3" name="Subtitle 2"/>
          <p:cNvSpPr>
            <a:spLocks noGrp="1"/>
          </p:cNvSpPr>
          <p:nvPr>
            <p:ph type="subTitle" idx="1"/>
          </p:nvPr>
        </p:nvSpPr>
        <p:spPr/>
        <p:txBody>
          <a:bodyPr>
            <a:normAutofit/>
          </a:bodyPr>
          <a:lstStyle/>
          <a:p>
            <a:r>
              <a:rPr lang="en-US" sz="4800" dirty="0" smtClean="0">
                <a:solidFill>
                  <a:schemeClr val="tx1"/>
                </a:solidFill>
              </a:rPr>
              <a:t>PSALM 27</a:t>
            </a:r>
            <a:endParaRPr lang="en-US" sz="4800"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YOU HANDLE FEAR?</a:t>
            </a:r>
            <a:endParaRPr lang="en-US" dirty="0"/>
          </a:p>
        </p:txBody>
      </p:sp>
      <p:sp>
        <p:nvSpPr>
          <p:cNvPr id="3" name="Content Placeholder 2"/>
          <p:cNvSpPr>
            <a:spLocks noGrp="1"/>
          </p:cNvSpPr>
          <p:nvPr>
            <p:ph idx="1"/>
          </p:nvPr>
        </p:nvSpPr>
        <p:spPr/>
        <p:txBody>
          <a:bodyPr>
            <a:noAutofit/>
          </a:bodyPr>
          <a:lstStyle/>
          <a:p>
            <a:r>
              <a:rPr lang="en-US" sz="4400" dirty="0" smtClean="0"/>
              <a:t>FEAR OF REJECTION</a:t>
            </a:r>
          </a:p>
          <a:p>
            <a:r>
              <a:rPr lang="en-US" sz="4400" dirty="0" smtClean="0"/>
              <a:t>FEAR OF DEATH/ SICKNESS</a:t>
            </a:r>
          </a:p>
          <a:p>
            <a:r>
              <a:rPr lang="en-US" sz="4400" dirty="0" smtClean="0"/>
              <a:t>FEAR OF ABUSE</a:t>
            </a:r>
          </a:p>
          <a:p>
            <a:r>
              <a:rPr lang="en-US" sz="4400" dirty="0" smtClean="0"/>
              <a:t>FEAR OF HATE</a:t>
            </a:r>
          </a:p>
          <a:p>
            <a:r>
              <a:rPr lang="en-US" sz="4400" dirty="0" smtClean="0"/>
              <a:t>FEAR OF CRIME/WAR</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DAVID’S STRUGGLES</a:t>
            </a:r>
            <a:endParaRPr lang="en-US" sz="6000" dirty="0"/>
          </a:p>
        </p:txBody>
      </p:sp>
      <p:sp>
        <p:nvSpPr>
          <p:cNvPr id="3" name="Content Placeholder 2"/>
          <p:cNvSpPr>
            <a:spLocks noGrp="1"/>
          </p:cNvSpPr>
          <p:nvPr>
            <p:ph idx="1"/>
          </p:nvPr>
        </p:nvSpPr>
        <p:spPr/>
        <p:txBody>
          <a:bodyPr/>
          <a:lstStyle/>
          <a:p>
            <a:pPr>
              <a:buNone/>
            </a:pPr>
            <a:endParaRPr lang="en-US" dirty="0" smtClean="0"/>
          </a:p>
          <a:p>
            <a:r>
              <a:rPr lang="en-US" sz="4400" dirty="0" smtClean="0"/>
              <a:t>ANOINTED KING</a:t>
            </a:r>
          </a:p>
          <a:p>
            <a:r>
              <a:rPr lang="en-US" sz="4400" dirty="0" smtClean="0"/>
              <a:t>GOLIATH</a:t>
            </a:r>
          </a:p>
          <a:p>
            <a:r>
              <a:rPr lang="en-US" sz="4400" dirty="0" smtClean="0"/>
              <a:t>SAUL</a:t>
            </a:r>
          </a:p>
          <a:p>
            <a:r>
              <a:rPr lang="en-US" sz="4400" dirty="0" smtClean="0"/>
              <a:t>ABSALOM</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502920" y="0"/>
            <a:ext cx="8183880" cy="6096000"/>
          </a:xfrm>
        </p:spPr>
        <p:txBody>
          <a:bodyPr>
            <a:normAutofit/>
          </a:bodyPr>
          <a:lstStyle/>
          <a:p>
            <a:pPr>
              <a:buNone/>
            </a:pPr>
            <a:r>
              <a:rPr lang="en-US" sz="3600" dirty="0" smtClean="0"/>
              <a:t> </a:t>
            </a:r>
          </a:p>
          <a:p>
            <a:r>
              <a:rPr lang="en-US" sz="4000" dirty="0" smtClean="0"/>
              <a:t>“I have found David son of Jesse a man after my own heart; he will do everything I want him to do.”(Acts 13:22)</a:t>
            </a:r>
          </a:p>
          <a:p>
            <a:r>
              <a:rPr lang="en-US" sz="4000" dirty="0" smtClean="0"/>
              <a:t>“The LORD has sought out a man after his own heart…”      (1 Samuel 13:14)</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820</TotalTime>
  <Words>1130</Words>
  <Application>Microsoft Office PowerPoint</Application>
  <PresentationFormat>On-screen Show (4:3)</PresentationFormat>
  <Paragraphs>118</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Aspect</vt:lpstr>
      <vt:lpstr>THE LORD IS MY LIGHT</vt:lpstr>
      <vt:lpstr>“I Know Who Holds Tomorrow”  Ira Stanphill</vt:lpstr>
      <vt:lpstr>Slide 3</vt:lpstr>
      <vt:lpstr>Slide 4</vt:lpstr>
      <vt:lpstr>Slide 5</vt:lpstr>
      <vt:lpstr>THE LORD IS MY LIGHT</vt:lpstr>
      <vt:lpstr>HOW DO YOU HANDLE FEAR?</vt:lpstr>
      <vt:lpstr>DAVID’S STRUGGLES</vt:lpstr>
      <vt:lpstr>Slide 9</vt:lpstr>
      <vt:lpstr>Slide 10</vt:lpstr>
      <vt:lpstr>Slide 11</vt:lpstr>
      <vt:lpstr>1.  COURAGE FROM GOD (1-3)</vt:lpstr>
      <vt:lpstr>1. COURAGE</vt:lpstr>
      <vt:lpstr>Slide 14</vt:lpstr>
      <vt:lpstr>1. COURAGE</vt:lpstr>
      <vt:lpstr>1. COURAGE</vt:lpstr>
      <vt:lpstr>1. COURAGE</vt:lpstr>
      <vt:lpstr>1. COURAGE</vt:lpstr>
      <vt:lpstr>1. COURAGE</vt:lpstr>
      <vt:lpstr>1. COURAGE</vt:lpstr>
      <vt:lpstr>Slide 21</vt:lpstr>
      <vt:lpstr>2.  COMMUNION WITH GOD (4-12)</vt:lpstr>
      <vt:lpstr>2. COMMUNION with God</vt:lpstr>
      <vt:lpstr>2. COMMUNION with God</vt:lpstr>
      <vt:lpstr>DAVID WAS A MAN AFTER  GOD’S OWN HEART</vt:lpstr>
      <vt:lpstr>3.  CONFIDENCE IN GOD     </vt:lpstr>
      <vt:lpstr>3.  CONFIDENCE IN GOD    </vt:lpstr>
      <vt:lpstr>3.  CONFIDENCE IN GOD    </vt:lpstr>
      <vt:lpstr>Slide 29</vt:lpstr>
      <vt:lpstr>Slide 30</vt:lpstr>
      <vt:lpstr>Isaiah 40:31</vt:lpstr>
      <vt:lpstr>DAVID WAS A MAN AFTER  GOD’S OWN HEART</vt:lpstr>
      <vt:lpstr>“I Know Who Holds Tomorrow”  Ira Stanphill</vt:lpstr>
      <vt:lpstr>Slide 34</vt:lpstr>
      <vt:lpstr>Slide 35</vt:lpstr>
      <vt:lpstr>Slide 36</vt:lpstr>
      <vt:lpstr>Slide 37</vt:lpstr>
      <vt:lpstr>Slide 38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LORD IS MY LIGHT</dc:title>
  <dc:creator>Steve</dc:creator>
  <cp:lastModifiedBy>PastorSteve</cp:lastModifiedBy>
  <cp:revision>35</cp:revision>
  <dcterms:created xsi:type="dcterms:W3CDTF">2016-04-25T17:41:12Z</dcterms:created>
  <dcterms:modified xsi:type="dcterms:W3CDTF">2019-10-03T17:37:57Z</dcterms:modified>
</cp:coreProperties>
</file>