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3" r:id="rId2"/>
    <p:sldId id="321" r:id="rId3"/>
    <p:sldId id="257" r:id="rId4"/>
    <p:sldId id="258" r:id="rId5"/>
    <p:sldId id="288" r:id="rId6"/>
    <p:sldId id="287" r:id="rId7"/>
    <p:sldId id="286" r:id="rId8"/>
    <p:sldId id="285" r:id="rId9"/>
    <p:sldId id="284" r:id="rId10"/>
    <p:sldId id="283" r:id="rId11"/>
    <p:sldId id="282" r:id="rId12"/>
    <p:sldId id="281" r:id="rId13"/>
    <p:sldId id="280" r:id="rId14"/>
    <p:sldId id="279" r:id="rId15"/>
    <p:sldId id="278" r:id="rId16"/>
    <p:sldId id="297" r:id="rId17"/>
    <p:sldId id="299" r:id="rId18"/>
    <p:sldId id="298" r:id="rId19"/>
    <p:sldId id="300" r:id="rId20"/>
    <p:sldId id="301" r:id="rId21"/>
    <p:sldId id="322" r:id="rId22"/>
    <p:sldId id="302" r:id="rId23"/>
    <p:sldId id="304" r:id="rId24"/>
    <p:sldId id="305" r:id="rId25"/>
    <p:sldId id="306" r:id="rId26"/>
    <p:sldId id="311" r:id="rId27"/>
    <p:sldId id="315" r:id="rId28"/>
    <p:sldId id="312" r:id="rId29"/>
    <p:sldId id="320" r:id="rId30"/>
    <p:sldId id="277" r:id="rId31"/>
    <p:sldId id="276" r:id="rId32"/>
    <p:sldId id="275" r:id="rId33"/>
    <p:sldId id="274" r:id="rId34"/>
    <p:sldId id="309" r:id="rId35"/>
    <p:sldId id="273" r:id="rId36"/>
    <p:sldId id="272" r:id="rId37"/>
    <p:sldId id="271" r:id="rId38"/>
    <p:sldId id="296" r:id="rId39"/>
    <p:sldId id="310" r:id="rId40"/>
    <p:sldId id="295" r:id="rId41"/>
    <p:sldId id="294" r:id="rId42"/>
    <p:sldId id="293" r:id="rId43"/>
    <p:sldId id="292" r:id="rId44"/>
    <p:sldId id="291" r:id="rId45"/>
    <p:sldId id="290" r:id="rId46"/>
    <p:sldId id="289" r:id="rId47"/>
    <p:sldId id="270" r:id="rId48"/>
    <p:sldId id="307" r:id="rId49"/>
    <p:sldId id="316" r:id="rId50"/>
    <p:sldId id="317" r:id="rId51"/>
    <p:sldId id="318" r:id="rId52"/>
    <p:sldId id="319"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42166E5-9CDE-494A-937C-91C9A4DE4BEC}" type="datetimeFigureOut">
              <a:rPr lang="en-US" smtClean="0"/>
              <a:pPr/>
              <a:t>10/13/2019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3222870-8B86-4D9D-8262-E67B73F9AEA3}"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2166E5-9CDE-494A-937C-91C9A4DE4BEC}" type="datetimeFigureOut">
              <a:rPr lang="en-US" smtClean="0"/>
              <a:pPr/>
              <a:t>10/13/2019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222870-8B86-4D9D-8262-E67B73F9AEA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3222870-8B86-4D9D-8262-E67B73F9AEA3}"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2166E5-9CDE-494A-937C-91C9A4DE4BEC}" type="datetimeFigureOut">
              <a:rPr lang="en-US" smtClean="0"/>
              <a:pPr/>
              <a:t>10/13/2019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42166E5-9CDE-494A-937C-91C9A4DE4BEC}" type="datetimeFigureOut">
              <a:rPr lang="en-US" smtClean="0"/>
              <a:pPr/>
              <a:t>10/13/2019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3222870-8B86-4D9D-8262-E67B73F9AEA3}"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42166E5-9CDE-494A-937C-91C9A4DE4BEC}" type="datetimeFigureOut">
              <a:rPr lang="en-US" smtClean="0"/>
              <a:pPr/>
              <a:t>10/13/2019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3222870-8B86-4D9D-8262-E67B73F9AEA3}"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42166E5-9CDE-494A-937C-91C9A4DE4BEC}" type="datetimeFigureOut">
              <a:rPr lang="en-US" smtClean="0"/>
              <a:pPr/>
              <a:t>10/13/2019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222870-8B86-4D9D-8262-E67B73F9AEA3}"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42166E5-9CDE-494A-937C-91C9A4DE4BEC}" type="datetimeFigureOut">
              <a:rPr lang="en-US" smtClean="0"/>
              <a:pPr/>
              <a:t>10/13/2019</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3222870-8B86-4D9D-8262-E67B73F9AEA3}"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42166E5-9CDE-494A-937C-91C9A4DE4BEC}" type="datetimeFigureOut">
              <a:rPr lang="en-US" smtClean="0"/>
              <a:pPr/>
              <a:t>10/13/2019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3222870-8B86-4D9D-8262-E67B73F9AE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42166E5-9CDE-494A-937C-91C9A4DE4BEC}" type="datetimeFigureOut">
              <a:rPr lang="en-US" smtClean="0"/>
              <a:pPr/>
              <a:t>10/13/2019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3222870-8B86-4D9D-8262-E67B73F9AE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3222870-8B86-4D9D-8262-E67B73F9AEA3}"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42166E5-9CDE-494A-937C-91C9A4DE4BEC}" type="datetimeFigureOut">
              <a:rPr lang="en-US" smtClean="0"/>
              <a:pPr/>
              <a:t>10/13/2019</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3222870-8B86-4D9D-8262-E67B73F9AEA3}"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42166E5-9CDE-494A-937C-91C9A4DE4BEC}" type="datetimeFigureOut">
              <a:rPr lang="en-US" smtClean="0"/>
              <a:pPr/>
              <a:t>10/13/2019</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42166E5-9CDE-494A-937C-91C9A4DE4BEC}" type="datetimeFigureOut">
              <a:rPr lang="en-US" smtClean="0"/>
              <a:pPr/>
              <a:t>10/13/2019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3222870-8B86-4D9D-8262-E67B73F9AEA3}"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3600" dirty="0" smtClean="0"/>
              <a:t>Psalm 118:22</a:t>
            </a:r>
          </a:p>
          <a:p>
            <a:r>
              <a:rPr lang="en-US" sz="3600" dirty="0" smtClean="0">
                <a:solidFill>
                  <a:srgbClr val="FF0000"/>
                </a:solidFill>
              </a:rPr>
              <a:t>“The stone the builders rejected has become the capstone.”</a:t>
            </a:r>
            <a:endParaRPr lang="en-US" sz="3600" dirty="0">
              <a:solidFill>
                <a:srgbClr val="FF0000"/>
              </a:solidFill>
            </a:endParaRPr>
          </a:p>
        </p:txBody>
      </p:sp>
      <p:sp>
        <p:nvSpPr>
          <p:cNvPr id="2" name="Title 1"/>
          <p:cNvSpPr>
            <a:spLocks noGrp="1"/>
          </p:cNvSpPr>
          <p:nvPr>
            <p:ph type="ctrTitle"/>
          </p:nvPr>
        </p:nvSpPr>
        <p:spPr>
          <a:xfrm>
            <a:off x="685800" y="152400"/>
            <a:ext cx="7772400" cy="2133600"/>
          </a:xfrm>
        </p:spPr>
        <p:txBody>
          <a:bodyPr>
            <a:normAutofit/>
          </a:bodyPr>
          <a:lstStyle/>
          <a:p>
            <a:r>
              <a:rPr lang="en-US" sz="6600" i="1" dirty="0" smtClean="0">
                <a:solidFill>
                  <a:schemeClr val="tx2"/>
                </a:solidFill>
                <a:latin typeface="Castellar" pitchFamily="18" charset="0"/>
              </a:rPr>
              <a:t>CHRIST IN THE PSALMS</a:t>
            </a:r>
            <a:endParaRPr lang="en-US" sz="6600" i="1" dirty="0">
              <a:solidFill>
                <a:schemeClr val="tx2"/>
              </a:solidFill>
              <a:latin typeface="Castellar"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22:18  “They divide my garments among them, and cast lots for my clothing.”</a:t>
            </a:r>
            <a:endParaRPr lang="en-US" dirty="0"/>
          </a:p>
        </p:txBody>
      </p:sp>
      <p:sp>
        <p:nvSpPr>
          <p:cNvPr id="6" name="Content Placeholder 5"/>
          <p:cNvSpPr>
            <a:spLocks noGrp="1"/>
          </p:cNvSpPr>
          <p:nvPr>
            <p:ph sz="quarter" idx="4"/>
          </p:nvPr>
        </p:nvSpPr>
        <p:spPr/>
        <p:txBody>
          <a:bodyPr/>
          <a:lstStyle/>
          <a:p>
            <a:r>
              <a:rPr lang="en-US" dirty="0" smtClean="0"/>
              <a:t>John 19:23-24   “This happened that the scripture might be fulfilled …”</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22:22 “I will declare your name to my brothers.”</a:t>
            </a:r>
            <a:endParaRPr lang="en-US" dirty="0"/>
          </a:p>
        </p:txBody>
      </p:sp>
      <p:sp>
        <p:nvSpPr>
          <p:cNvPr id="6" name="Content Placeholder 5"/>
          <p:cNvSpPr>
            <a:spLocks noGrp="1"/>
          </p:cNvSpPr>
          <p:nvPr>
            <p:ph sz="quarter" idx="4"/>
          </p:nvPr>
        </p:nvSpPr>
        <p:spPr/>
        <p:txBody>
          <a:bodyPr/>
          <a:lstStyle/>
          <a:p>
            <a:r>
              <a:rPr lang="en-US" dirty="0" smtClean="0"/>
              <a:t>Heb. 2:11-12  “So Jesus is not ashamed to call them brothers. He says, “I will declare your name to my brothers…”</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22:31  “They shall come and shall declare His righteousness to a people yet to be born—for he has done it.”  (“it is finished.” The Amplified Bible.)</a:t>
            </a:r>
            <a:endParaRPr lang="en-US" dirty="0"/>
          </a:p>
        </p:txBody>
      </p:sp>
      <p:sp>
        <p:nvSpPr>
          <p:cNvPr id="6" name="Content Placeholder 5"/>
          <p:cNvSpPr>
            <a:spLocks noGrp="1"/>
          </p:cNvSpPr>
          <p:nvPr>
            <p:ph sz="quarter" idx="4"/>
          </p:nvPr>
        </p:nvSpPr>
        <p:spPr/>
        <p:txBody>
          <a:bodyPr/>
          <a:lstStyle/>
          <a:p>
            <a:r>
              <a:rPr lang="en-US" dirty="0" smtClean="0"/>
              <a:t>John 19:30  “It is finished.”</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31:5 “Into your hands I commit my spirit.”</a:t>
            </a:r>
            <a:endParaRPr lang="en-US" dirty="0"/>
          </a:p>
        </p:txBody>
      </p:sp>
      <p:sp>
        <p:nvSpPr>
          <p:cNvPr id="6" name="Content Placeholder 5"/>
          <p:cNvSpPr>
            <a:spLocks noGrp="1"/>
          </p:cNvSpPr>
          <p:nvPr>
            <p:ph sz="quarter" idx="4"/>
          </p:nvPr>
        </p:nvSpPr>
        <p:spPr/>
        <p:txBody>
          <a:bodyPr/>
          <a:lstStyle/>
          <a:p>
            <a:r>
              <a:rPr lang="en-US" dirty="0" smtClean="0"/>
              <a:t>Luke 23:46  “Into your hands I commit my spirit.”</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34:20  “He protects all his bones, not one of them will be broken.” </a:t>
            </a:r>
            <a:endParaRPr lang="en-US" dirty="0"/>
          </a:p>
        </p:txBody>
      </p:sp>
      <p:sp>
        <p:nvSpPr>
          <p:cNvPr id="6" name="Content Placeholder 5"/>
          <p:cNvSpPr>
            <a:spLocks noGrp="1"/>
          </p:cNvSpPr>
          <p:nvPr>
            <p:ph sz="quarter" idx="4"/>
          </p:nvPr>
        </p:nvSpPr>
        <p:spPr/>
        <p:txBody>
          <a:bodyPr/>
          <a:lstStyle/>
          <a:p>
            <a:r>
              <a:rPr lang="en-US" dirty="0" smtClean="0"/>
              <a:t>John 19:36  “These things happened so that the scripture would be fulfilled: “Not one of his bones will be broken.”</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35:19  “Let not those gloat over me who are my enemies without a cause, let not those who hate me without reason maliciously wink the eye.”</a:t>
            </a:r>
            <a:endParaRPr lang="en-US" dirty="0"/>
          </a:p>
        </p:txBody>
      </p:sp>
      <p:sp>
        <p:nvSpPr>
          <p:cNvPr id="6" name="Content Placeholder 5"/>
          <p:cNvSpPr>
            <a:spLocks noGrp="1"/>
          </p:cNvSpPr>
          <p:nvPr>
            <p:ph sz="quarter" idx="4"/>
          </p:nvPr>
        </p:nvSpPr>
        <p:spPr/>
        <p:txBody>
          <a:bodyPr/>
          <a:lstStyle/>
          <a:p>
            <a:r>
              <a:rPr lang="en-US" dirty="0" smtClean="0"/>
              <a:t>John 15:25  This is to fulfill what is written in their Law: “They hated me without reason.”</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4400" b="1" dirty="0" smtClean="0">
                <a:solidFill>
                  <a:srgbClr val="FF0000"/>
                </a:solidFill>
              </a:rPr>
              <a:t>The Passion of the Christ</a:t>
            </a:r>
            <a:endParaRPr lang="en-US" sz="4400" b="1"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know the Bible is True?</a:t>
            </a:r>
            <a:endParaRPr lang="en-US" dirty="0"/>
          </a:p>
        </p:txBody>
      </p:sp>
      <p:sp>
        <p:nvSpPr>
          <p:cNvPr id="3" name="Content Placeholder 2"/>
          <p:cNvSpPr>
            <a:spLocks noGrp="1"/>
          </p:cNvSpPr>
          <p:nvPr>
            <p:ph sz="quarter" idx="1"/>
          </p:nvPr>
        </p:nvSpPr>
        <p:spPr/>
        <p:txBody>
          <a:bodyPr>
            <a:noAutofit/>
          </a:bodyPr>
          <a:lstStyle/>
          <a:p>
            <a:r>
              <a:rPr lang="en-US" sz="4000" dirty="0" smtClean="0"/>
              <a:t>“All Scripture is God-breathed and is useful for teaching, rebuking, correcting and training in righteousness, so that the man of God may be thoroughly equipped for every good work.”                         2 Tim. 3:16,17</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How do we know the Bible is God’s Word?</a:t>
            </a:r>
            <a:endParaRPr lang="en-US" dirty="0"/>
          </a:p>
        </p:txBody>
      </p:sp>
      <p:sp>
        <p:nvSpPr>
          <p:cNvPr id="4" name="Content Placeholder 3"/>
          <p:cNvSpPr>
            <a:spLocks noGrp="1"/>
          </p:cNvSpPr>
          <p:nvPr>
            <p:ph sz="quarter" idx="1"/>
          </p:nvPr>
        </p:nvSpPr>
        <p:spPr>
          <a:xfrm>
            <a:off x="301752" y="1219200"/>
            <a:ext cx="8503920" cy="4879848"/>
          </a:xfrm>
        </p:spPr>
        <p:txBody>
          <a:bodyPr>
            <a:noAutofit/>
          </a:bodyPr>
          <a:lstStyle/>
          <a:p>
            <a:r>
              <a:rPr lang="en-US" sz="4000" dirty="0" smtClean="0"/>
              <a:t>“How can we know when a message has not been spoken by the LORD?”</a:t>
            </a:r>
          </a:p>
          <a:p>
            <a:r>
              <a:rPr lang="en-US" sz="4000" dirty="0" smtClean="0"/>
              <a:t>“If what a prophet proclaims in the name of the LORD does not take place or come true, that is a message the LORD has not spoken.”   Deut. 18:21,22</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Prophecy is God’s “proof”</a:t>
            </a:r>
            <a:endParaRPr lang="en-US" sz="4800" b="1" dirty="0"/>
          </a:p>
        </p:txBody>
      </p:sp>
      <p:sp>
        <p:nvSpPr>
          <p:cNvPr id="3" name="Content Placeholder 2"/>
          <p:cNvSpPr>
            <a:spLocks noGrp="1"/>
          </p:cNvSpPr>
          <p:nvPr>
            <p:ph sz="quarter" idx="1"/>
          </p:nvPr>
        </p:nvSpPr>
        <p:spPr/>
        <p:txBody>
          <a:bodyPr>
            <a:normAutofit fontScale="85000" lnSpcReduction="10000"/>
          </a:bodyPr>
          <a:lstStyle/>
          <a:p>
            <a:r>
              <a:rPr lang="en-US" sz="4000" dirty="0" smtClean="0"/>
              <a:t>The number of protons in the universe is called the Eddington number.  Roughly 10 to the 86</a:t>
            </a:r>
            <a:r>
              <a:rPr lang="en-US" sz="4000" baseline="30000" dirty="0" smtClean="0"/>
              <a:t>th</a:t>
            </a:r>
            <a:r>
              <a:rPr lang="en-US" sz="4000" dirty="0" smtClean="0"/>
              <a:t> power,  </a:t>
            </a:r>
            <a:r>
              <a:rPr lang="en-US" sz="7100" dirty="0" smtClean="0"/>
              <a:t>1</a:t>
            </a:r>
            <a:r>
              <a:rPr lang="en-US" sz="4000" dirty="0" smtClean="0"/>
              <a:t> with </a:t>
            </a:r>
            <a:r>
              <a:rPr lang="en-US" sz="5200" dirty="0" smtClean="0"/>
              <a:t>86</a:t>
            </a:r>
            <a:r>
              <a:rPr lang="en-US" sz="4000" dirty="0" smtClean="0"/>
              <a:t> zeroes!!!!!</a:t>
            </a:r>
          </a:p>
          <a:p>
            <a:r>
              <a:rPr lang="en-US" sz="4000" dirty="0" smtClean="0"/>
              <a:t>300 prophecies with just a </a:t>
            </a:r>
            <a:r>
              <a:rPr lang="en-US" sz="4800" dirty="0" smtClean="0"/>
              <a:t>1</a:t>
            </a:r>
            <a:r>
              <a:rPr lang="en-US" sz="4000" dirty="0" smtClean="0"/>
              <a:t> in </a:t>
            </a:r>
            <a:r>
              <a:rPr lang="en-US" sz="5400" dirty="0" smtClean="0"/>
              <a:t>10</a:t>
            </a:r>
            <a:r>
              <a:rPr lang="en-US" sz="4000" dirty="0" smtClean="0"/>
              <a:t> chance of coming to pass is </a:t>
            </a:r>
            <a:r>
              <a:rPr lang="en-US" sz="6600" dirty="0" smtClean="0"/>
              <a:t>1</a:t>
            </a:r>
            <a:r>
              <a:rPr lang="en-US" sz="4000" dirty="0" smtClean="0"/>
              <a:t> with </a:t>
            </a:r>
            <a:r>
              <a:rPr lang="en-US" sz="7100" dirty="0" smtClean="0"/>
              <a:t>300</a:t>
            </a:r>
            <a:r>
              <a:rPr lang="en-US" sz="4000" dirty="0" smtClean="0"/>
              <a:t> Zeroes!!!!!!!!!!!!!!!!!!!!!!!!!!!!!!!!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“The stone the builders rejected.”</a:t>
            </a:r>
            <a:endParaRPr lang="en-US" sz="4400" dirty="0"/>
          </a:p>
        </p:txBody>
      </p:sp>
      <p:sp>
        <p:nvSpPr>
          <p:cNvPr id="3" name="Content Placeholder 2"/>
          <p:cNvSpPr>
            <a:spLocks noGrp="1"/>
          </p:cNvSpPr>
          <p:nvPr>
            <p:ph sz="quarter" idx="1"/>
          </p:nvPr>
        </p:nvSpPr>
        <p:spPr/>
        <p:txBody>
          <a:bodyPr>
            <a:normAutofit/>
          </a:bodyPr>
          <a:lstStyle/>
          <a:p>
            <a:r>
              <a:rPr lang="en-US" sz="4000" dirty="0" smtClean="0"/>
              <a:t>Matthew 21:42</a:t>
            </a:r>
          </a:p>
          <a:p>
            <a:r>
              <a:rPr lang="en-US" sz="4000" dirty="0" smtClean="0"/>
              <a:t>Mark 12:10</a:t>
            </a:r>
          </a:p>
          <a:p>
            <a:r>
              <a:rPr lang="en-US" sz="4000" dirty="0" smtClean="0"/>
              <a:t>Luke 20:17</a:t>
            </a:r>
          </a:p>
          <a:p>
            <a:r>
              <a:rPr lang="en-US" sz="4000" dirty="0" smtClean="0"/>
              <a:t>Acts 4:11</a:t>
            </a:r>
          </a:p>
          <a:p>
            <a:r>
              <a:rPr lang="en-US" sz="4000" dirty="0" smtClean="0"/>
              <a:t>1 Peter 2:6-7</a:t>
            </a:r>
          </a:p>
          <a:p>
            <a:r>
              <a:rPr lang="en-US" sz="4000" dirty="0" smtClean="0"/>
              <a:t>What did they miss?</a:t>
            </a:r>
            <a:endParaRPr lang="en-US"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John 3:16</a:t>
            </a:r>
            <a:endParaRPr lang="en-US" sz="4800" b="1" dirty="0"/>
          </a:p>
        </p:txBody>
      </p:sp>
      <p:sp>
        <p:nvSpPr>
          <p:cNvPr id="3" name="Content Placeholder 2"/>
          <p:cNvSpPr>
            <a:spLocks noGrp="1"/>
          </p:cNvSpPr>
          <p:nvPr>
            <p:ph sz="quarter" idx="1"/>
          </p:nvPr>
        </p:nvSpPr>
        <p:spPr/>
        <p:txBody>
          <a:bodyPr/>
          <a:lstStyle/>
          <a:p>
            <a:r>
              <a:rPr lang="en-US" dirty="0" smtClean="0"/>
              <a:t>“</a:t>
            </a:r>
            <a:r>
              <a:rPr lang="en-US" sz="4400" dirty="0" smtClean="0"/>
              <a:t>For God so loved the world that he gave his one and only Son, that whoever </a:t>
            </a:r>
            <a:r>
              <a:rPr lang="en-US" sz="4400" dirty="0" smtClean="0">
                <a:solidFill>
                  <a:srgbClr val="FF0000"/>
                </a:solidFill>
              </a:rPr>
              <a:t>believes in him  </a:t>
            </a:r>
            <a:r>
              <a:rPr lang="en-US" sz="4400" dirty="0" smtClean="0"/>
              <a:t>shall not perish but have eternal life.”</a:t>
            </a:r>
            <a:endParaRPr lang="en-US" sz="4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smtClean="0"/>
              <a:t>PART  </a:t>
            </a:r>
            <a:r>
              <a:rPr lang="en-US" sz="7200" b="1" dirty="0" smtClean="0"/>
              <a:t>2</a:t>
            </a:r>
            <a:endParaRPr lang="en-US" sz="7200" b="1" dirty="0"/>
          </a:p>
        </p:txBody>
      </p:sp>
      <p:sp>
        <p:nvSpPr>
          <p:cNvPr id="3" name="Content Placeholder 2"/>
          <p:cNvSpPr>
            <a:spLocks noGrp="1"/>
          </p:cNvSpPr>
          <p:nvPr>
            <p:ph sz="quarter" idx="1"/>
          </p:nvPr>
        </p:nvSpPr>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3200" dirty="0" smtClean="0"/>
              <a:t>Psalm 118:22</a:t>
            </a:r>
          </a:p>
          <a:p>
            <a:r>
              <a:rPr lang="en-US" sz="3200" dirty="0" smtClean="0">
                <a:solidFill>
                  <a:srgbClr val="FF0000"/>
                </a:solidFill>
              </a:rPr>
              <a:t>“The stone the builders rejected has become the capstone.”</a:t>
            </a:r>
            <a:endParaRPr lang="en-US" sz="3200" dirty="0">
              <a:solidFill>
                <a:srgbClr val="FF0000"/>
              </a:solidFill>
            </a:endParaRPr>
          </a:p>
        </p:txBody>
      </p:sp>
      <p:sp>
        <p:nvSpPr>
          <p:cNvPr id="2" name="Title 1"/>
          <p:cNvSpPr>
            <a:spLocks noGrp="1"/>
          </p:cNvSpPr>
          <p:nvPr>
            <p:ph type="ctrTitle"/>
          </p:nvPr>
        </p:nvSpPr>
        <p:spPr>
          <a:xfrm>
            <a:off x="685800" y="381000"/>
            <a:ext cx="7772400" cy="1981200"/>
          </a:xfrm>
        </p:spPr>
        <p:txBody>
          <a:bodyPr>
            <a:noAutofit/>
          </a:bodyPr>
          <a:lstStyle/>
          <a:p>
            <a:r>
              <a:rPr lang="en-US" sz="6600" i="1" dirty="0" smtClean="0">
                <a:solidFill>
                  <a:schemeClr val="tx2"/>
                </a:solidFill>
                <a:latin typeface="Castellar" pitchFamily="18" charset="0"/>
              </a:rPr>
              <a:t>CHRIST IN THE PSALMS</a:t>
            </a:r>
            <a:endParaRPr lang="en-US" sz="6600" i="1" dirty="0">
              <a:solidFill>
                <a:schemeClr val="tx2"/>
              </a:solidFill>
              <a:latin typeface="Castellar"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know the Bible is True?</a:t>
            </a:r>
            <a:endParaRPr lang="en-US" dirty="0"/>
          </a:p>
        </p:txBody>
      </p:sp>
      <p:sp>
        <p:nvSpPr>
          <p:cNvPr id="3" name="Content Placeholder 2"/>
          <p:cNvSpPr>
            <a:spLocks noGrp="1"/>
          </p:cNvSpPr>
          <p:nvPr>
            <p:ph sz="quarter" idx="1"/>
          </p:nvPr>
        </p:nvSpPr>
        <p:spPr/>
        <p:txBody>
          <a:bodyPr>
            <a:normAutofit/>
          </a:bodyPr>
          <a:lstStyle/>
          <a:p>
            <a:r>
              <a:rPr lang="en-US" sz="3600" dirty="0" smtClean="0"/>
              <a:t>“All Scripture is God-breathed and is useful for teaching, rebuking, correcting and training in righteousness, so that the man of God may be thoroughly equipped for every good work.”                 2 Tim. 3:16,17</a:t>
            </a:r>
          </a:p>
          <a:p>
            <a:r>
              <a:rPr lang="en-US" sz="3600" dirty="0" smtClean="0"/>
              <a:t>God said it, I believe it, that settles it.</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How do we know the Bible is God’s Word?</a:t>
            </a:r>
            <a:endParaRPr lang="en-US" dirty="0"/>
          </a:p>
        </p:txBody>
      </p:sp>
      <p:sp>
        <p:nvSpPr>
          <p:cNvPr id="4" name="Content Placeholder 3"/>
          <p:cNvSpPr>
            <a:spLocks noGrp="1"/>
          </p:cNvSpPr>
          <p:nvPr>
            <p:ph sz="quarter" idx="1"/>
          </p:nvPr>
        </p:nvSpPr>
        <p:spPr/>
        <p:txBody>
          <a:bodyPr>
            <a:normAutofit fontScale="92500" lnSpcReduction="10000"/>
          </a:bodyPr>
          <a:lstStyle/>
          <a:p>
            <a:r>
              <a:rPr lang="en-US" sz="3600" dirty="0" smtClean="0"/>
              <a:t>“You may say to yourselves, “How can we know when a message has not been spoken by the LORD?”  If what a prophet proclaims in the name of the LORD does not take place or come true, that is a message the LORD has not spoken.”   Deut. 18:21,22</a:t>
            </a:r>
          </a:p>
          <a:p>
            <a:r>
              <a:rPr lang="en-US" sz="3600" dirty="0" smtClean="0">
                <a:solidFill>
                  <a:srgbClr val="FF0000"/>
                </a:solidFill>
              </a:rPr>
              <a:t>Everything</a:t>
            </a:r>
            <a:r>
              <a:rPr lang="en-US" sz="3600" dirty="0" smtClean="0"/>
              <a:t> he prophecies  must come to pass</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God’s Test of Truth</a:t>
            </a:r>
            <a:endParaRPr lang="en-US" sz="4800" b="1" dirty="0"/>
          </a:p>
        </p:txBody>
      </p:sp>
      <p:sp>
        <p:nvSpPr>
          <p:cNvPr id="3" name="Content Placeholder 2"/>
          <p:cNvSpPr>
            <a:spLocks noGrp="1"/>
          </p:cNvSpPr>
          <p:nvPr>
            <p:ph sz="quarter" idx="1"/>
          </p:nvPr>
        </p:nvSpPr>
        <p:spPr/>
        <p:txBody>
          <a:bodyPr>
            <a:normAutofit fontScale="92500" lnSpcReduction="10000"/>
          </a:bodyPr>
          <a:lstStyle/>
          <a:p>
            <a:r>
              <a:rPr lang="en-US" sz="3600" dirty="0" smtClean="0"/>
              <a:t>Deut. 13:1-3  “If a prophet, or one who foretells by dreams, appears among you and announces  to you a miraculous sign or wonder, and if the sign or wonder of which he has spoken takes place, and he says,  ‘Let us follow other gods’ (gods you have not known) ‘and let us worship them,’ </a:t>
            </a:r>
            <a:r>
              <a:rPr lang="en-US" sz="3600" dirty="0" smtClean="0">
                <a:solidFill>
                  <a:srgbClr val="FF0000"/>
                </a:solidFill>
              </a:rPr>
              <a:t>you must not listen </a:t>
            </a:r>
            <a:r>
              <a:rPr lang="en-US" sz="3600" dirty="0" smtClean="0"/>
              <a:t>to the words of that prophet or dreamer.”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God’s Test of Truth</a:t>
            </a:r>
            <a:endParaRPr lang="en-US" sz="4800" b="1" dirty="0"/>
          </a:p>
        </p:txBody>
      </p:sp>
      <p:sp>
        <p:nvSpPr>
          <p:cNvPr id="3" name="Content Placeholder 2"/>
          <p:cNvSpPr>
            <a:spLocks noGrp="1"/>
          </p:cNvSpPr>
          <p:nvPr>
            <p:ph sz="quarter" idx="1"/>
          </p:nvPr>
        </p:nvSpPr>
        <p:spPr/>
        <p:txBody>
          <a:bodyPr/>
          <a:lstStyle/>
          <a:p>
            <a:endParaRPr lang="en-US" dirty="0" smtClean="0"/>
          </a:p>
          <a:p>
            <a:r>
              <a:rPr lang="en-US" sz="4400" dirty="0" smtClean="0"/>
              <a:t>“The LORD your God is testing you…”   Deut. 13:3</a:t>
            </a:r>
            <a:endParaRPr lang="en-US" sz="4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God’s Test of Truth</a:t>
            </a:r>
            <a:endParaRPr lang="en-US" sz="4800" b="1" dirty="0"/>
          </a:p>
        </p:txBody>
      </p:sp>
      <p:sp>
        <p:nvSpPr>
          <p:cNvPr id="3" name="Content Placeholder 2"/>
          <p:cNvSpPr>
            <a:spLocks noGrp="1"/>
          </p:cNvSpPr>
          <p:nvPr>
            <p:ph sz="quarter" idx="1"/>
          </p:nvPr>
        </p:nvSpPr>
        <p:spPr/>
        <p:txBody>
          <a:bodyPr>
            <a:normAutofit fontScale="92500"/>
          </a:bodyPr>
          <a:lstStyle/>
          <a:p>
            <a:endParaRPr lang="en-US" dirty="0" smtClean="0"/>
          </a:p>
          <a:p>
            <a:r>
              <a:rPr lang="en-US" sz="4000" dirty="0" smtClean="0"/>
              <a:t>“He has tried to turn you from the way the LORD your God commanded you to follow.”   Deut. 13:5</a:t>
            </a:r>
          </a:p>
          <a:p>
            <a:endParaRPr lang="en-US" sz="4000" dirty="0" smtClean="0"/>
          </a:p>
          <a:p>
            <a:r>
              <a:rPr lang="en-US" sz="4000" dirty="0" smtClean="0"/>
              <a:t>The words of the prophet must </a:t>
            </a:r>
            <a:r>
              <a:rPr lang="en-US" sz="4000" dirty="0" smtClean="0">
                <a:solidFill>
                  <a:srgbClr val="FF0000"/>
                </a:solidFill>
              </a:rPr>
              <a:t>not contradict </a:t>
            </a:r>
            <a:r>
              <a:rPr lang="en-US" sz="4000" dirty="0" smtClean="0"/>
              <a:t>God’s word.</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smtClean="0"/>
              <a:t>Christ in the Psalms</a:t>
            </a:r>
            <a:endParaRPr lang="en-US" sz="4400" b="1" dirty="0"/>
          </a:p>
        </p:txBody>
      </p:sp>
      <p:sp>
        <p:nvSpPr>
          <p:cNvPr id="3" name="Content Placeholder 2"/>
          <p:cNvSpPr>
            <a:spLocks noGrp="1"/>
          </p:cNvSpPr>
          <p:nvPr>
            <p:ph sz="quarter" idx="1"/>
          </p:nvPr>
        </p:nvSpPr>
        <p:spPr/>
        <p:txBody>
          <a:bodyPr/>
          <a:lstStyle/>
          <a:p>
            <a:r>
              <a:rPr lang="en-US" dirty="0" smtClean="0"/>
              <a:t>Let’s pick up where we left off last week.</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Psalms</a:t>
            </a:r>
            <a:endParaRPr lang="en-US" dirty="0"/>
          </a:p>
        </p:txBody>
      </p:sp>
      <p:sp>
        <p:nvSpPr>
          <p:cNvPr id="7" name="Text Placeholder 6"/>
          <p:cNvSpPr>
            <a:spLocks noGrp="1"/>
          </p:cNvSpPr>
          <p:nvPr>
            <p:ph type="body" sz="half" idx="3"/>
          </p:nvPr>
        </p:nvSpPr>
        <p:spPr/>
        <p:txBody>
          <a:bodyPr/>
          <a:lstStyle/>
          <a:p>
            <a:r>
              <a:rPr lang="en-US" dirty="0" smtClean="0"/>
              <a:t>New Testament</a:t>
            </a:r>
            <a:endParaRPr lang="en-US" dirty="0"/>
          </a:p>
        </p:txBody>
      </p:sp>
      <p:sp>
        <p:nvSpPr>
          <p:cNvPr id="6" name="Content Placeholder 5"/>
          <p:cNvSpPr>
            <a:spLocks noGrp="1"/>
          </p:cNvSpPr>
          <p:nvPr>
            <p:ph sz="quarter" idx="2"/>
          </p:nvPr>
        </p:nvSpPr>
        <p:spPr/>
        <p:txBody>
          <a:bodyPr/>
          <a:lstStyle/>
          <a:p>
            <a:r>
              <a:rPr lang="en-US" dirty="0" smtClean="0"/>
              <a:t>2:7   The Messiah will be God’s Son.  “You are my Son; today I have become your Father.”</a:t>
            </a:r>
            <a:endParaRPr lang="en-US" dirty="0"/>
          </a:p>
        </p:txBody>
      </p:sp>
      <p:sp>
        <p:nvSpPr>
          <p:cNvPr id="8" name="Content Placeholder 7"/>
          <p:cNvSpPr>
            <a:spLocks noGrp="1"/>
          </p:cNvSpPr>
          <p:nvPr>
            <p:ph sz="quarter" idx="4"/>
          </p:nvPr>
        </p:nvSpPr>
        <p:spPr/>
        <p:txBody>
          <a:bodyPr>
            <a:normAutofit fontScale="92500"/>
          </a:bodyPr>
          <a:lstStyle/>
          <a:p>
            <a:r>
              <a:rPr lang="en-US" dirty="0" smtClean="0"/>
              <a:t>Heb. 1:5, 6  “You are my Son; today I have become your Father.”</a:t>
            </a:r>
          </a:p>
          <a:p>
            <a:r>
              <a:rPr lang="en-US" dirty="0" smtClean="0"/>
              <a:t>Acts 13:33  “What God has promised our fathers he has fulfilled for us, their children, by raising up Jesus.  As it is written in the 2</a:t>
            </a:r>
            <a:r>
              <a:rPr lang="en-US" baseline="30000" dirty="0" smtClean="0"/>
              <a:t>nd</a:t>
            </a:r>
            <a:r>
              <a:rPr lang="en-US" dirty="0" smtClean="0"/>
              <a:t> Psalm: …”</a:t>
            </a:r>
            <a:endParaRPr lang="en-US" dirty="0"/>
          </a:p>
        </p:txBody>
      </p:sp>
      <p:sp>
        <p:nvSpPr>
          <p:cNvPr id="4" name="Title 3"/>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blinds(horizontal)">
                                      <p:cBhvr>
                                        <p:cTn id="13" dur="500"/>
                                        <p:tgtEl>
                                          <p:spTgt spid="8">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xEl>
                                              <p:pRg st="1" end="1"/>
                                            </p:txEl>
                                          </p:spTgt>
                                        </p:tgtEl>
                                        <p:attrNameLst>
                                          <p:attrName>style.visibility</p:attrName>
                                        </p:attrNameLst>
                                      </p:cBhvr>
                                      <p:to>
                                        <p:strVal val="visible"/>
                                      </p:to>
                                    </p:set>
                                    <p:animEffect transition="in" filter="blinds(horizontal)">
                                      <p:cBhvr>
                                        <p:cTn id="18"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38:11  “My friends and companions avoid me because of my wounds…”</a:t>
            </a:r>
            <a:endParaRPr lang="en-US" dirty="0"/>
          </a:p>
        </p:txBody>
      </p:sp>
      <p:sp>
        <p:nvSpPr>
          <p:cNvPr id="6" name="Content Placeholder 5"/>
          <p:cNvSpPr>
            <a:spLocks noGrp="1"/>
          </p:cNvSpPr>
          <p:nvPr>
            <p:ph sz="quarter" idx="4"/>
          </p:nvPr>
        </p:nvSpPr>
        <p:spPr/>
        <p:txBody>
          <a:bodyPr/>
          <a:lstStyle/>
          <a:p>
            <a:r>
              <a:rPr lang="en-US" dirty="0" smtClean="0"/>
              <a:t>Luke 24:49  “But all those who knew him, … stood at a distance…”</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40:6-8  He came to do God’s will.  “I desire to do your will, O my God.”</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Heb. 10:5-10  “It is written about me in the scroll—I have come to do </a:t>
            </a:r>
            <a:r>
              <a:rPr lang="en-US" dirty="0" smtClean="0">
                <a:solidFill>
                  <a:srgbClr val="FF0000"/>
                </a:solidFill>
              </a:rPr>
              <a:t>your will</a:t>
            </a:r>
            <a:r>
              <a:rPr lang="en-US" dirty="0" smtClean="0"/>
              <a:t>, O God...And by that will, we have been made holy through the sacrifice of the body of Jesus Christ </a:t>
            </a:r>
            <a:r>
              <a:rPr lang="en-US" dirty="0" smtClean="0">
                <a:solidFill>
                  <a:srgbClr val="FF0000"/>
                </a:solidFill>
              </a:rPr>
              <a:t>once for all.”</a:t>
            </a:r>
            <a:endParaRPr lang="en-US" dirty="0">
              <a:solidFill>
                <a:srgbClr val="FF0000"/>
              </a:solidFill>
            </a:endParaRPr>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41:9  “My close friend, whom I trusted, he who shared my bread, has lifted up his heel against me.”</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John 13:18 “This is to fulfill the scripture: “He who shares my bread has lifted up his heel against me.”</a:t>
            </a:r>
          </a:p>
          <a:p>
            <a:r>
              <a:rPr lang="en-US" dirty="0" smtClean="0"/>
              <a:t>Luke 22:48 “Jesus asked, “Judas, are you betraying the Son of Man with a kiss?”</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45:6,7  “Your throne, O God, will last for ever and ever.”</a:t>
            </a:r>
            <a:endParaRPr lang="en-US" dirty="0"/>
          </a:p>
        </p:txBody>
      </p:sp>
      <p:sp>
        <p:nvSpPr>
          <p:cNvPr id="6" name="Content Placeholder 5"/>
          <p:cNvSpPr>
            <a:spLocks noGrp="1"/>
          </p:cNvSpPr>
          <p:nvPr>
            <p:ph sz="quarter" idx="4"/>
          </p:nvPr>
        </p:nvSpPr>
        <p:spPr/>
        <p:txBody>
          <a:bodyPr/>
          <a:lstStyle/>
          <a:p>
            <a:r>
              <a:rPr lang="en-US" dirty="0" smtClean="0"/>
              <a:t>Heb. 1:8,9  “But about the Son he says,  “Your throne, O God, will last for ever and ever…”</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46:8-11  “He makes wars cease to the ends of the earth…”</a:t>
            </a:r>
            <a:endParaRPr lang="en-US" dirty="0"/>
          </a:p>
        </p:txBody>
      </p:sp>
      <p:sp>
        <p:nvSpPr>
          <p:cNvPr id="6" name="Content Placeholder 5"/>
          <p:cNvSpPr>
            <a:spLocks noGrp="1"/>
          </p:cNvSpPr>
          <p:nvPr>
            <p:ph sz="quarter" idx="4"/>
          </p:nvPr>
        </p:nvSpPr>
        <p:spPr/>
        <p:txBody>
          <a:bodyPr/>
          <a:lstStyle/>
          <a:p>
            <a:pPr>
              <a:buNone/>
            </a:pPr>
            <a:r>
              <a:rPr lang="en-US" dirty="0" smtClean="0"/>
              <a:t>    Rev. 21:4  “There will be no more death or mourning or crying or pain, for the old order of things has passed away.”         </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68:18  “When you ascended on high, you led captives in your train; you received gifts from men.”</a:t>
            </a:r>
            <a:endParaRPr lang="en-US" dirty="0"/>
          </a:p>
        </p:txBody>
      </p:sp>
      <p:sp>
        <p:nvSpPr>
          <p:cNvPr id="6" name="Content Placeholder 5"/>
          <p:cNvSpPr>
            <a:spLocks noGrp="1"/>
          </p:cNvSpPr>
          <p:nvPr>
            <p:ph sz="quarter" idx="4"/>
          </p:nvPr>
        </p:nvSpPr>
        <p:spPr/>
        <p:txBody>
          <a:bodyPr/>
          <a:lstStyle/>
          <a:p>
            <a:r>
              <a:rPr lang="en-US" dirty="0" smtClean="0"/>
              <a:t>Eph. 4:7,8  “But to each one of us grace has been given as Christ apportioned it.  This is why it says: “When he ascended on high, he led captives in his train and gave gifts to men.”</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69:9  “Zeal for your house consumes me.”</a:t>
            </a:r>
            <a:endParaRPr lang="en-US" dirty="0"/>
          </a:p>
        </p:txBody>
      </p:sp>
      <p:sp>
        <p:nvSpPr>
          <p:cNvPr id="6" name="Content Placeholder 5"/>
          <p:cNvSpPr>
            <a:spLocks noGrp="1"/>
          </p:cNvSpPr>
          <p:nvPr>
            <p:ph sz="quarter" idx="4"/>
          </p:nvPr>
        </p:nvSpPr>
        <p:spPr/>
        <p:txBody>
          <a:bodyPr/>
          <a:lstStyle/>
          <a:p>
            <a:r>
              <a:rPr lang="en-US" dirty="0" smtClean="0"/>
              <a:t>John 2:13-17  Jesus threw out the money changers from his Father’s house.  “It is written: ‘Zeal for your house will consume me.’”</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69:21   “They gave me vinegar for my thirst.”</a:t>
            </a:r>
            <a:endParaRPr lang="en-US" dirty="0"/>
          </a:p>
        </p:txBody>
      </p:sp>
      <p:sp>
        <p:nvSpPr>
          <p:cNvPr id="6" name="Content Placeholder 5"/>
          <p:cNvSpPr>
            <a:spLocks noGrp="1"/>
          </p:cNvSpPr>
          <p:nvPr>
            <p:ph sz="quarter" idx="4"/>
          </p:nvPr>
        </p:nvSpPr>
        <p:spPr/>
        <p:txBody>
          <a:bodyPr/>
          <a:lstStyle/>
          <a:p>
            <a:r>
              <a:rPr lang="en-US" dirty="0" smtClean="0"/>
              <a:t>Matt. 27:48  They offered him wine vinegar  in a sponge on a stick while on the cross.</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72:11, 17, 19  “All kings will bow down to him, and all nations will serve him.”</a:t>
            </a:r>
            <a:endParaRPr lang="en-US" dirty="0"/>
          </a:p>
        </p:txBody>
      </p:sp>
      <p:sp>
        <p:nvSpPr>
          <p:cNvPr id="6" name="Content Placeholder 5"/>
          <p:cNvSpPr>
            <a:spLocks noGrp="1"/>
          </p:cNvSpPr>
          <p:nvPr>
            <p:ph sz="quarter" idx="4"/>
          </p:nvPr>
        </p:nvSpPr>
        <p:spPr/>
        <p:txBody>
          <a:bodyPr/>
          <a:lstStyle/>
          <a:p>
            <a:r>
              <a:rPr lang="en-US" dirty="0" smtClean="0"/>
              <a:t>Rev. 11:15   “The kingdom of the world has become the kingdom of our Lord and of his Christ…”</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78:2  “I will open my mouth in parables…”</a:t>
            </a:r>
            <a:endParaRPr lang="en-US" dirty="0"/>
          </a:p>
        </p:txBody>
      </p:sp>
      <p:sp>
        <p:nvSpPr>
          <p:cNvPr id="6" name="Content Placeholder 5"/>
          <p:cNvSpPr>
            <a:spLocks noGrp="1"/>
          </p:cNvSpPr>
          <p:nvPr>
            <p:ph sz="quarter" idx="4"/>
          </p:nvPr>
        </p:nvSpPr>
        <p:spPr/>
        <p:txBody>
          <a:bodyPr/>
          <a:lstStyle/>
          <a:p>
            <a:pPr>
              <a:buNone/>
            </a:pPr>
            <a:r>
              <a:rPr lang="en-US" dirty="0" smtClean="0"/>
              <a:t>    Matt. 13:34   “Jesus spoke all these things to the crowd in parables; he did not say anything to them without using a parable.”  </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8:5  The Son of Man is to be crowned with glory and honor.</a:t>
            </a:r>
            <a:endParaRPr lang="en-US" dirty="0"/>
          </a:p>
        </p:txBody>
      </p:sp>
      <p:sp>
        <p:nvSpPr>
          <p:cNvPr id="6" name="Content Placeholder 5"/>
          <p:cNvSpPr>
            <a:spLocks noGrp="1"/>
          </p:cNvSpPr>
          <p:nvPr>
            <p:ph sz="quarter" idx="4"/>
          </p:nvPr>
        </p:nvSpPr>
        <p:spPr/>
        <p:txBody>
          <a:bodyPr/>
          <a:lstStyle/>
          <a:p>
            <a:r>
              <a:rPr lang="en-US" dirty="0" smtClean="0"/>
              <a:t>Heb. 2:9  “But we see Jesus, who was made a little lower than the angels, now crowned with glory and honor…”</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89:3-4, 35-36  “David’s line will continue forever and his throne endure through all generations. Selah.”</a:t>
            </a:r>
            <a:endParaRPr lang="en-US" dirty="0"/>
          </a:p>
        </p:txBody>
      </p:sp>
      <p:sp>
        <p:nvSpPr>
          <p:cNvPr id="6" name="Content Placeholder 5"/>
          <p:cNvSpPr>
            <a:spLocks noGrp="1"/>
          </p:cNvSpPr>
          <p:nvPr>
            <p:ph sz="quarter" idx="4"/>
          </p:nvPr>
        </p:nvSpPr>
        <p:spPr/>
        <p:txBody>
          <a:bodyPr/>
          <a:lstStyle/>
          <a:p>
            <a:r>
              <a:rPr lang="en-US" dirty="0" smtClean="0"/>
              <a:t>Luke 1:31-33  “The Lord God will give him the throne of his father David, and he will reign over the house of Jacob forever, his kingdom will never end.”</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96:13  “He comes to judge the earth in righteousness and truth.”</a:t>
            </a:r>
          </a:p>
          <a:p>
            <a:r>
              <a:rPr lang="en-US" dirty="0" smtClean="0"/>
              <a:t>98:9 “He comes to judge the earth in righteousness and equity.”</a:t>
            </a:r>
            <a:endParaRPr lang="en-US" dirty="0"/>
          </a:p>
        </p:txBody>
      </p:sp>
      <p:sp>
        <p:nvSpPr>
          <p:cNvPr id="6" name="Content Placeholder 5"/>
          <p:cNvSpPr>
            <a:spLocks noGrp="1"/>
          </p:cNvSpPr>
          <p:nvPr>
            <p:ph sz="quarter" idx="4"/>
          </p:nvPr>
        </p:nvSpPr>
        <p:spPr/>
        <p:txBody>
          <a:bodyPr/>
          <a:lstStyle/>
          <a:p>
            <a:r>
              <a:rPr lang="en-US" dirty="0" smtClean="0"/>
              <a:t>Matt. 25:32ff   “All the nations will be gathered before him.”</a:t>
            </a:r>
          </a:p>
          <a:p>
            <a:r>
              <a:rPr lang="en-US" dirty="0" smtClean="0"/>
              <a:t>Rev. 20:11ff  “…A great white throne and him who sat on it…the dead were judged…”</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102:16  “The LORD will rebuild Zion, and appear in his glory.”</a:t>
            </a:r>
            <a:endParaRPr lang="en-US" dirty="0"/>
          </a:p>
        </p:txBody>
      </p:sp>
      <p:sp>
        <p:nvSpPr>
          <p:cNvPr id="6" name="Content Placeholder 5"/>
          <p:cNvSpPr>
            <a:spLocks noGrp="1"/>
          </p:cNvSpPr>
          <p:nvPr>
            <p:ph sz="quarter" idx="4"/>
          </p:nvPr>
        </p:nvSpPr>
        <p:spPr/>
        <p:txBody>
          <a:bodyPr/>
          <a:lstStyle/>
          <a:p>
            <a:r>
              <a:rPr lang="en-US" dirty="0" smtClean="0"/>
              <a:t>Rev. 21:1ff  “…The new Jerusalem, coming down out of heaven from God…God himself will live with them…I am the Alpha and the Omega…”</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110:1  “The LORD says to my Lord; Sit at my right hand until I make your enemies a footstool for you feet.”</a:t>
            </a:r>
            <a:endParaRPr lang="en-US" dirty="0"/>
          </a:p>
        </p:txBody>
      </p:sp>
      <p:sp>
        <p:nvSpPr>
          <p:cNvPr id="6" name="Content Placeholder 5"/>
          <p:cNvSpPr>
            <a:spLocks noGrp="1"/>
          </p:cNvSpPr>
          <p:nvPr>
            <p:ph sz="quarter" idx="4"/>
          </p:nvPr>
        </p:nvSpPr>
        <p:spPr/>
        <p:txBody>
          <a:bodyPr>
            <a:normAutofit fontScale="92500" lnSpcReduction="20000"/>
          </a:bodyPr>
          <a:lstStyle/>
          <a:p>
            <a:r>
              <a:rPr lang="en-US" dirty="0" smtClean="0"/>
              <a:t>Matt. 22:44  “David speaking by the Spirit says, The Lord said to my Lord: Sit at my right hand until I put your enemies under your feet.”</a:t>
            </a:r>
          </a:p>
          <a:p>
            <a:r>
              <a:rPr lang="en-US" dirty="0" smtClean="0"/>
              <a:t>1 Cor. 15:25  “He must reign until he has put all his enemies under his feet.”</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110:4  “You are a priest forever, in the order of Melchizedek.”</a:t>
            </a:r>
            <a:endParaRPr lang="en-US" dirty="0"/>
          </a:p>
        </p:txBody>
      </p:sp>
      <p:sp>
        <p:nvSpPr>
          <p:cNvPr id="6" name="Content Placeholder 5"/>
          <p:cNvSpPr>
            <a:spLocks noGrp="1"/>
          </p:cNvSpPr>
          <p:nvPr>
            <p:ph sz="quarter" idx="4"/>
          </p:nvPr>
        </p:nvSpPr>
        <p:spPr/>
        <p:txBody>
          <a:bodyPr/>
          <a:lstStyle/>
          <a:p>
            <a:r>
              <a:rPr lang="en-US" dirty="0" smtClean="0"/>
              <a:t>Heb. 6:20  “He has become a high priest forever in the order of Melchizedek.”</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118:22  “The stone the builders rejected has become the capstone.”</a:t>
            </a:r>
            <a:endParaRPr lang="en-US" dirty="0"/>
          </a:p>
        </p:txBody>
      </p:sp>
      <p:sp>
        <p:nvSpPr>
          <p:cNvPr id="6" name="Content Placeholder 5"/>
          <p:cNvSpPr>
            <a:spLocks noGrp="1"/>
          </p:cNvSpPr>
          <p:nvPr>
            <p:ph sz="quarter" idx="4"/>
          </p:nvPr>
        </p:nvSpPr>
        <p:spPr/>
        <p:txBody>
          <a:bodyPr/>
          <a:lstStyle/>
          <a:p>
            <a:r>
              <a:rPr lang="en-US" dirty="0" smtClean="0"/>
              <a:t>1 Peter 2:7  “The stone the builders rejected has become the capstone.”</a:t>
            </a:r>
          </a:p>
          <a:p>
            <a:r>
              <a:rPr lang="en-US" dirty="0" smtClean="0"/>
              <a:t>Matt. 21:42  “Jesus  said, “Have you never read in the Scriptures:  The stone….”</a:t>
            </a:r>
            <a:endParaRPr lang="en-US" dirty="0"/>
          </a:p>
        </p:txBody>
      </p:sp>
      <p:sp>
        <p:nvSpPr>
          <p:cNvPr id="2" name="Title 1"/>
          <p:cNvSpPr>
            <a:spLocks noGrp="1"/>
          </p:cNvSpPr>
          <p:nvPr>
            <p:ph type="title"/>
          </p:nvPr>
        </p:nvSpPr>
        <p:spPr/>
        <p:txBody>
          <a:bodyPr>
            <a:noAutofit/>
          </a:bodyPr>
          <a:lstStyle/>
          <a:p>
            <a:r>
              <a:rPr lang="en-US" sz="4400" dirty="0" smtClean="0">
                <a:solidFill>
                  <a:schemeClr val="accent2"/>
                </a:solidFill>
                <a:latin typeface="Viner Hand ITC" pitchFamily="66" charset="0"/>
              </a:rPr>
              <a:t>CHRIST IN THE PSALMS</a:t>
            </a:r>
            <a:endParaRPr lang="en-US" sz="4400"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132:11-18  “I will make a horn grow for David and set up a lamp for my anointed one.”</a:t>
            </a:r>
            <a:endParaRPr lang="en-US" dirty="0"/>
          </a:p>
        </p:txBody>
      </p:sp>
      <p:sp>
        <p:nvSpPr>
          <p:cNvPr id="6" name="Content Placeholder 5"/>
          <p:cNvSpPr>
            <a:spLocks noGrp="1"/>
          </p:cNvSpPr>
          <p:nvPr>
            <p:ph sz="quarter" idx="4"/>
          </p:nvPr>
        </p:nvSpPr>
        <p:spPr/>
        <p:txBody>
          <a:bodyPr/>
          <a:lstStyle/>
          <a:p>
            <a:r>
              <a:rPr lang="en-US" dirty="0" smtClean="0"/>
              <a:t>Luke 1:68ff  “Praise be to the Lord …He has raised up a horn of salvation for us in the house of his servant David as he said through his holy prophets of long ago…”</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145:13  “Your kingdom is an everlasting kingdom.”</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2 Peter 1:11  “The eternal kingdom of our Lord and Savior Jesus Christ.”</a:t>
            </a:r>
          </a:p>
          <a:p>
            <a:r>
              <a:rPr lang="en-US" dirty="0" smtClean="0"/>
              <a:t>Rev. 22  “He shall reign forever and ever…  I am coming soon…  I am the root and the Offspring of David…”</a:t>
            </a:r>
            <a:endParaRPr lang="en-US" dirty="0"/>
          </a:p>
        </p:txBody>
      </p:sp>
      <p:sp>
        <p:nvSpPr>
          <p:cNvPr id="2" name="Title 1"/>
          <p:cNvSpPr>
            <a:spLocks noGrp="1"/>
          </p:cNvSpPr>
          <p:nvPr>
            <p:ph type="title"/>
          </p:nvPr>
        </p:nvSpPr>
        <p:spPr/>
        <p:txBody>
          <a:bodyPr>
            <a:normAutofit fontScale="90000"/>
          </a:bodyPr>
          <a:lstStyle/>
          <a:p>
            <a:r>
              <a:rPr lang="en-US" sz="4900" b="1" dirty="0" smtClean="0">
                <a:solidFill>
                  <a:schemeClr val="accent2"/>
                </a:solidFill>
                <a:latin typeface="Viner Hand ITC" pitchFamily="66" charset="0"/>
              </a:rPr>
              <a:t>CHRI</a:t>
            </a:r>
            <a:r>
              <a:rPr lang="en-US" sz="4400" b="1" dirty="0" smtClean="0">
                <a:solidFill>
                  <a:schemeClr val="accent2"/>
                </a:solidFill>
                <a:latin typeface="Viner Hand ITC" pitchFamily="66" charset="0"/>
              </a:rPr>
              <a:t>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p:txBody>
          <a:bodyPr/>
          <a:lstStyle/>
          <a:p>
            <a:r>
              <a:rPr lang="en-US" dirty="0" smtClean="0"/>
              <a:t>Old Testament Prophecy</a:t>
            </a:r>
            <a:endParaRPr lang="en-US" dirty="0"/>
          </a:p>
        </p:txBody>
      </p:sp>
      <p:sp>
        <p:nvSpPr>
          <p:cNvPr id="10" name="Text Placeholder 9"/>
          <p:cNvSpPr>
            <a:spLocks noGrp="1"/>
          </p:cNvSpPr>
          <p:nvPr>
            <p:ph type="body" sz="half" idx="3"/>
          </p:nvPr>
        </p:nvSpPr>
        <p:spPr/>
        <p:txBody>
          <a:bodyPr/>
          <a:lstStyle/>
          <a:p>
            <a:r>
              <a:rPr lang="en-US" dirty="0" smtClean="0"/>
              <a:t>New Testament Fulfillment</a:t>
            </a:r>
            <a:endParaRPr lang="en-US" dirty="0"/>
          </a:p>
        </p:txBody>
      </p:sp>
      <p:sp>
        <p:nvSpPr>
          <p:cNvPr id="9" name="Content Placeholder 8"/>
          <p:cNvSpPr>
            <a:spLocks noGrp="1"/>
          </p:cNvSpPr>
          <p:nvPr>
            <p:ph sz="quarter" idx="2"/>
          </p:nvPr>
        </p:nvSpPr>
        <p:spPr/>
        <p:txBody>
          <a:bodyPr/>
          <a:lstStyle/>
          <a:p>
            <a:r>
              <a:rPr lang="en-US" dirty="0" smtClean="0"/>
              <a:t>There are over 300 prophecies of His        1</a:t>
            </a:r>
            <a:r>
              <a:rPr lang="en-US" baseline="30000" dirty="0" smtClean="0"/>
              <a:t>st</a:t>
            </a:r>
            <a:r>
              <a:rPr lang="en-US" dirty="0" smtClean="0"/>
              <a:t> Coming.</a:t>
            </a:r>
          </a:p>
          <a:p>
            <a:r>
              <a:rPr lang="en-US" dirty="0" smtClean="0"/>
              <a:t>There are hundreds more that refer to His 2</a:t>
            </a:r>
            <a:r>
              <a:rPr lang="en-US" baseline="30000" dirty="0" smtClean="0"/>
              <a:t>nd</a:t>
            </a:r>
            <a:r>
              <a:rPr lang="en-US" dirty="0" smtClean="0"/>
              <a:t> Coming.</a:t>
            </a:r>
            <a:endParaRPr lang="en-US" dirty="0"/>
          </a:p>
        </p:txBody>
      </p:sp>
      <p:sp>
        <p:nvSpPr>
          <p:cNvPr id="11" name="Content Placeholder 10"/>
          <p:cNvSpPr>
            <a:spLocks noGrp="1"/>
          </p:cNvSpPr>
          <p:nvPr>
            <p:ph sz="quarter" idx="4"/>
          </p:nvPr>
        </p:nvSpPr>
        <p:spPr/>
        <p:txBody>
          <a:bodyPr>
            <a:normAutofit/>
          </a:bodyPr>
          <a:lstStyle/>
          <a:p>
            <a:r>
              <a:rPr lang="en-US" dirty="0" smtClean="0"/>
              <a:t>1</a:t>
            </a:r>
            <a:r>
              <a:rPr lang="en-US" baseline="30000" dirty="0" smtClean="0"/>
              <a:t>st</a:t>
            </a:r>
            <a:r>
              <a:rPr lang="en-US" dirty="0" smtClean="0"/>
              <a:t> coming prophecies</a:t>
            </a:r>
          </a:p>
          <a:p>
            <a:pPr>
              <a:buNone/>
            </a:pPr>
            <a:r>
              <a:rPr lang="en-US" dirty="0" smtClean="0"/>
              <a:t>   were fulfilled exactly as prophesied.</a:t>
            </a:r>
          </a:p>
          <a:p>
            <a:r>
              <a:rPr lang="en-US" dirty="0" smtClean="0"/>
              <a:t>2</a:t>
            </a:r>
            <a:r>
              <a:rPr lang="en-US" baseline="30000" dirty="0" smtClean="0"/>
              <a:t>nd</a:t>
            </a:r>
            <a:r>
              <a:rPr lang="en-US" dirty="0" smtClean="0"/>
              <a:t> coming prophecies we can be sure that each and every one will come to fulfillment just as God has said.</a:t>
            </a:r>
            <a:endParaRPr lang="en-US" dirty="0"/>
          </a:p>
        </p:txBody>
      </p:sp>
      <p:sp>
        <p:nvSpPr>
          <p:cNvPr id="7" name="Title 6"/>
          <p:cNvSpPr>
            <a:spLocks noGrp="1"/>
          </p:cNvSpPr>
          <p:nvPr>
            <p:ph type="title"/>
          </p:nvPr>
        </p:nvSpPr>
        <p:spPr/>
        <p:txBody>
          <a:bodyPr>
            <a:noAutofit/>
          </a:bodyPr>
          <a:lstStyle/>
          <a:p>
            <a:r>
              <a:rPr lang="en-US" sz="4400" dirty="0" smtClean="0"/>
              <a:t>Christ in the Old Testament</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blinds(horizontal)">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blinds(horizontal)">
                                      <p:cBhvr>
                                        <p:cTn id="17" dur="5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xEl>
                                              <p:pRg st="1" end="1"/>
                                            </p:txEl>
                                          </p:spTgt>
                                        </p:tgtEl>
                                        <p:attrNameLst>
                                          <p:attrName>style.visibility</p:attrName>
                                        </p:attrNameLst>
                                      </p:cBhvr>
                                      <p:to>
                                        <p:strVal val="visible"/>
                                      </p:to>
                                    </p:set>
                                    <p:animEffect transition="in" filter="blinds(horizontal)">
                                      <p:cBhvr>
                                        <p:cTn id="22" dur="500"/>
                                        <p:tgtEl>
                                          <p:spTgt spid="11">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
                                            <p:txEl>
                                              <p:pRg st="2" end="2"/>
                                            </p:txEl>
                                          </p:spTgt>
                                        </p:tgtEl>
                                        <p:attrNameLst>
                                          <p:attrName>style.visibility</p:attrName>
                                        </p:attrNameLst>
                                      </p:cBhvr>
                                      <p:to>
                                        <p:strVal val="visible"/>
                                      </p:to>
                                    </p:set>
                                    <p:animEffect transition="in" filter="blinds(horizontal)">
                                      <p:cBhvr>
                                        <p:cTn id="27"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1"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sz="4000" dirty="0" smtClean="0"/>
              <a:t>Prophecy is God’s “Proof” of the Truth</a:t>
            </a:r>
            <a:r>
              <a:rPr lang="en-US" dirty="0" smtClean="0"/>
              <a:t>.</a:t>
            </a:r>
            <a:endParaRPr lang="en-US" dirty="0"/>
          </a:p>
        </p:txBody>
      </p:sp>
      <p:sp>
        <p:nvSpPr>
          <p:cNvPr id="12" name="Content Placeholder 11"/>
          <p:cNvSpPr>
            <a:spLocks noGrp="1"/>
          </p:cNvSpPr>
          <p:nvPr>
            <p:ph sz="quarter" idx="1"/>
          </p:nvPr>
        </p:nvSpPr>
        <p:spPr/>
        <p:txBody>
          <a:bodyPr>
            <a:noAutofit/>
          </a:bodyPr>
          <a:lstStyle/>
          <a:p>
            <a:r>
              <a:rPr lang="en-US" sz="3200" dirty="0" smtClean="0"/>
              <a:t>No other religion in the world even attempts to do what our God does.</a:t>
            </a:r>
          </a:p>
          <a:p>
            <a:r>
              <a:rPr lang="en-US" sz="3200" dirty="0" smtClean="0"/>
              <a:t>Dr. John Walvoord lists 1000 prophecies in his book,  </a:t>
            </a:r>
            <a:r>
              <a:rPr lang="en-US" sz="3200" i="1" dirty="0" smtClean="0"/>
              <a:t>Every Prophecy in the Bible</a:t>
            </a:r>
            <a:r>
              <a:rPr lang="en-US" sz="3200" dirty="0" smtClean="0"/>
              <a:t>.</a:t>
            </a:r>
          </a:p>
          <a:p>
            <a:r>
              <a:rPr lang="en-US" sz="3200" dirty="0" smtClean="0"/>
              <a:t>500 have already been literally fulfilled!!!!!</a:t>
            </a:r>
          </a:p>
          <a:p>
            <a:r>
              <a:rPr lang="en-US" sz="3200" dirty="0" smtClean="0"/>
              <a:t>One fourth of the Bible was prophecy when it was written!!!!</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blinds(horizontal)">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blinds(horizontal)">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blinds(horizontal)">
                                      <p:cBhvr>
                                        <p:cTn id="22"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16:8-10  He will rise from the dead.  “You will not abandon me to the grave, nor will you let your Holy One see decay.”</a:t>
            </a:r>
            <a:endParaRPr lang="en-US" dirty="0"/>
          </a:p>
        </p:txBody>
      </p:sp>
      <p:sp>
        <p:nvSpPr>
          <p:cNvPr id="6" name="Content Placeholder 5"/>
          <p:cNvSpPr>
            <a:spLocks noGrp="1"/>
          </p:cNvSpPr>
          <p:nvPr>
            <p:ph sz="quarter" idx="4"/>
          </p:nvPr>
        </p:nvSpPr>
        <p:spPr/>
        <p:txBody>
          <a:bodyPr/>
          <a:lstStyle/>
          <a:p>
            <a:r>
              <a:rPr lang="en-US" dirty="0" smtClean="0"/>
              <a:t>Luke 24:5-7   “He is not here; he has risen!”</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Prophecy supports the Holiness of God</a:t>
            </a:r>
            <a:r>
              <a:rPr lang="en-US" dirty="0" smtClean="0"/>
              <a:t>.</a:t>
            </a:r>
            <a:endParaRPr lang="en-US" dirty="0"/>
          </a:p>
        </p:txBody>
      </p:sp>
      <p:sp>
        <p:nvSpPr>
          <p:cNvPr id="3" name="Content Placeholder 2"/>
          <p:cNvSpPr>
            <a:spLocks noGrp="1"/>
          </p:cNvSpPr>
          <p:nvPr>
            <p:ph sz="quarter" idx="1"/>
          </p:nvPr>
        </p:nvSpPr>
        <p:spPr/>
        <p:txBody>
          <a:bodyPr>
            <a:normAutofit lnSpcReduction="10000"/>
          </a:bodyPr>
          <a:lstStyle/>
          <a:p>
            <a:r>
              <a:rPr lang="en-US" sz="4000" dirty="0" smtClean="0"/>
              <a:t>Many question God because of the problem of evil in this world not being actively judged.</a:t>
            </a:r>
          </a:p>
          <a:p>
            <a:r>
              <a:rPr lang="en-US" sz="4000" dirty="0" smtClean="0"/>
              <a:t>Prophecy tells us God will judge evil.</a:t>
            </a:r>
          </a:p>
          <a:p>
            <a:r>
              <a:rPr lang="en-US" sz="4000" dirty="0" smtClean="0"/>
              <a:t>Righteousness will prevail.</a:t>
            </a:r>
          </a:p>
          <a:p>
            <a:r>
              <a:rPr lang="en-US" sz="4000" dirty="0" smtClean="0"/>
              <a:t>Every act will be brought to light.</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Prophecy gives meaning to history</a:t>
            </a:r>
            <a:r>
              <a:rPr lang="en-US" dirty="0" smtClean="0"/>
              <a:t>.</a:t>
            </a:r>
            <a:endParaRPr lang="en-US" dirty="0"/>
          </a:p>
        </p:txBody>
      </p:sp>
      <p:sp>
        <p:nvSpPr>
          <p:cNvPr id="3" name="Content Placeholder 2"/>
          <p:cNvSpPr>
            <a:spLocks noGrp="1"/>
          </p:cNvSpPr>
          <p:nvPr>
            <p:ph sz="quarter" idx="1"/>
          </p:nvPr>
        </p:nvSpPr>
        <p:spPr/>
        <p:txBody>
          <a:bodyPr/>
          <a:lstStyle/>
          <a:p>
            <a:r>
              <a:rPr lang="en-US" sz="4000" dirty="0" smtClean="0"/>
              <a:t>Prophecy reveals that history is the unfolding of God’s plan and purpose.</a:t>
            </a:r>
          </a:p>
          <a:p>
            <a:r>
              <a:rPr lang="en-US" sz="4000" dirty="0" smtClean="0"/>
              <a:t>Prophecy brings God’s light to our present life as well as our future hope</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t>Prophecy demands a decision</a:t>
            </a:r>
            <a:r>
              <a:rPr lang="en-US" dirty="0" smtClean="0"/>
              <a:t>.</a:t>
            </a:r>
            <a:endParaRPr lang="en-US" dirty="0"/>
          </a:p>
        </p:txBody>
      </p:sp>
      <p:sp>
        <p:nvSpPr>
          <p:cNvPr id="3" name="Content Placeholder 2"/>
          <p:cNvSpPr>
            <a:spLocks noGrp="1"/>
          </p:cNvSpPr>
          <p:nvPr>
            <p:ph sz="quarter" idx="1"/>
          </p:nvPr>
        </p:nvSpPr>
        <p:spPr/>
        <p:txBody>
          <a:bodyPr>
            <a:normAutofit/>
          </a:bodyPr>
          <a:lstStyle/>
          <a:p>
            <a:r>
              <a:rPr lang="en-US" sz="4000" dirty="0" smtClean="0"/>
              <a:t>What will you do with this omniscient God? </a:t>
            </a:r>
          </a:p>
          <a:p>
            <a:r>
              <a:rPr lang="en-US" sz="4000" dirty="0" smtClean="0"/>
              <a:t>…Who loves you! and</a:t>
            </a:r>
          </a:p>
          <a:p>
            <a:r>
              <a:rPr lang="en-US" sz="4000" dirty="0" smtClean="0"/>
              <a:t>…Died to redeem you??????</a:t>
            </a:r>
          </a:p>
          <a:p>
            <a:endParaRPr lang="en-US" dirty="0" smtClean="0"/>
          </a:p>
          <a:p>
            <a:endParaRPr lang="en-US" dirty="0" smtClean="0"/>
          </a:p>
          <a:p>
            <a:endParaRPr lang="en-US" dirty="0" smtClean="0"/>
          </a:p>
          <a:p>
            <a:endParaRPr lang="en-US" dirty="0" smtClean="0"/>
          </a:p>
          <a:p>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22:1  “My God, my God, why have you forsaken me?”</a:t>
            </a:r>
            <a:endParaRPr lang="en-US" dirty="0"/>
          </a:p>
        </p:txBody>
      </p:sp>
      <p:sp>
        <p:nvSpPr>
          <p:cNvPr id="6" name="Content Placeholder 5"/>
          <p:cNvSpPr>
            <a:spLocks noGrp="1"/>
          </p:cNvSpPr>
          <p:nvPr>
            <p:ph sz="quarter" idx="4"/>
          </p:nvPr>
        </p:nvSpPr>
        <p:spPr/>
        <p:txBody>
          <a:bodyPr/>
          <a:lstStyle/>
          <a:p>
            <a:r>
              <a:rPr lang="en-US" dirty="0" smtClean="0"/>
              <a:t>Matt. 27:46  “My God, my God, why have you forsaken me?”</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22:7  “All who see me mock me; they hurl insults, shaking their heads.”</a:t>
            </a:r>
            <a:endParaRPr lang="en-US" dirty="0"/>
          </a:p>
        </p:txBody>
      </p:sp>
      <p:sp>
        <p:nvSpPr>
          <p:cNvPr id="6" name="Content Placeholder 5"/>
          <p:cNvSpPr>
            <a:spLocks noGrp="1"/>
          </p:cNvSpPr>
          <p:nvPr>
            <p:ph sz="quarter" idx="4"/>
          </p:nvPr>
        </p:nvSpPr>
        <p:spPr/>
        <p:txBody>
          <a:bodyPr/>
          <a:lstStyle/>
          <a:p>
            <a:r>
              <a:rPr lang="en-US" dirty="0" smtClean="0"/>
              <a:t>Matt. 27:39  “Those who passed by hurled insults at him, shaking their heads…”</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22:14-16  “They have pierced my hands and my feet.”</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John 20:27  “Put your finger here; see my hands.  Reach out your hand and put it into my side.  Stop doubting and believe.”</a:t>
            </a:r>
          </a:p>
          <a:p>
            <a:r>
              <a:rPr lang="en-US" dirty="0" smtClean="0"/>
              <a:t>John 19:37  “They will look on the one they have pierced.”</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pPr algn="r"/>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22:15  “My strength is dried up like a potsherd, and my tongue sticks to the roof of my mouth.”</a:t>
            </a:r>
            <a:endParaRPr lang="en-US" dirty="0"/>
          </a:p>
        </p:txBody>
      </p:sp>
      <p:sp>
        <p:nvSpPr>
          <p:cNvPr id="6" name="Content Placeholder 5"/>
          <p:cNvSpPr>
            <a:spLocks noGrp="1"/>
          </p:cNvSpPr>
          <p:nvPr>
            <p:ph sz="quarter" idx="4"/>
          </p:nvPr>
        </p:nvSpPr>
        <p:spPr/>
        <p:txBody>
          <a:bodyPr/>
          <a:lstStyle/>
          <a:p>
            <a:r>
              <a:rPr lang="en-US" dirty="0" smtClean="0"/>
              <a:t>John 19:28  “I thirst.”</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6855</TotalTime>
  <Words>2442</Words>
  <Application>Microsoft Office PowerPoint</Application>
  <PresentationFormat>On-screen Show (4:3)</PresentationFormat>
  <Paragraphs>235</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Civic</vt:lpstr>
      <vt:lpstr>CHRIST IN THE PSALMS</vt:lpstr>
      <vt:lpstr>“The stone the builders rejected.”</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The Passion of the Christ</vt:lpstr>
      <vt:lpstr>How do you know the Bible is True?</vt:lpstr>
      <vt:lpstr>How do we know the Bible is God’s Word?</vt:lpstr>
      <vt:lpstr>Prophecy is God’s “proof”</vt:lpstr>
      <vt:lpstr>John 3:16</vt:lpstr>
      <vt:lpstr>PowerPoint Presentation</vt:lpstr>
      <vt:lpstr>PART  2</vt:lpstr>
      <vt:lpstr>CHRIST IN THE PSALMS</vt:lpstr>
      <vt:lpstr>How do you know the Bible is True?</vt:lpstr>
      <vt:lpstr>How do we know the Bible is God’s Word?</vt:lpstr>
      <vt:lpstr>God’s Test of Truth</vt:lpstr>
      <vt:lpstr>God’s Test of Truth</vt:lpstr>
      <vt:lpstr>God’s Test of Truth</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Old Testament</vt:lpstr>
      <vt:lpstr>Prophecy is God’s “Proof” of the Truth.</vt:lpstr>
      <vt:lpstr>Prophecy supports the Holiness of God.</vt:lpstr>
      <vt:lpstr>Prophecy gives meaning to history.</vt:lpstr>
      <vt:lpstr>Prophecy demands a decision.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 IN THE PSALMS</dc:title>
  <dc:creator>Steve</dc:creator>
  <cp:lastModifiedBy>SoundBooth</cp:lastModifiedBy>
  <cp:revision>131</cp:revision>
  <dcterms:created xsi:type="dcterms:W3CDTF">2016-08-16T14:29:59Z</dcterms:created>
  <dcterms:modified xsi:type="dcterms:W3CDTF">2019-10-13T14:07:07Z</dcterms:modified>
</cp:coreProperties>
</file>