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71" r:id="rId6"/>
    <p:sldId id="270" r:id="rId7"/>
    <p:sldId id="269" r:id="rId8"/>
    <p:sldId id="260" r:id="rId9"/>
    <p:sldId id="261" r:id="rId10"/>
    <p:sldId id="276" r:id="rId11"/>
    <p:sldId id="262" r:id="rId12"/>
    <p:sldId id="277" r:id="rId13"/>
    <p:sldId id="279" r:id="rId14"/>
    <p:sldId id="278" r:id="rId15"/>
    <p:sldId id="263" r:id="rId16"/>
    <p:sldId id="264" r:id="rId17"/>
    <p:sldId id="273" r:id="rId18"/>
    <p:sldId id="274" r:id="rId19"/>
    <p:sldId id="275" r:id="rId20"/>
    <p:sldId id="265" r:id="rId21"/>
    <p:sldId id="266" r:id="rId22"/>
    <p:sldId id="268" r:id="rId23"/>
    <p:sldId id="27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2225DE-6291-430E-85DB-055041D0814E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CDADED-D1CD-408A-8307-FE0C377A8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57200"/>
            <a:ext cx="6477000" cy="4343400"/>
          </a:xfrm>
        </p:spPr>
        <p:txBody>
          <a:bodyPr>
            <a:noAutofit/>
          </a:bodyPr>
          <a:lstStyle/>
          <a:p>
            <a:pPr algn="r"/>
            <a:r>
              <a:rPr lang="en-US" sz="9600" dirty="0" smtClean="0">
                <a:latin typeface="Algerian" pitchFamily="82" charset="0"/>
              </a:rPr>
              <a:t>THE LORD IS MY SHEPHERD</a:t>
            </a:r>
            <a:endParaRPr lang="en-US" sz="96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PSALM 23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7:37-38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“If anyone is thirsty, let him come to me and drink.  Whoever believes in me, as the Scripture has said, streams of living water will flow from within him.”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--The Shepherd provides for</a:t>
            </a:r>
            <a:br>
              <a:rPr lang="en-US" dirty="0" smtClean="0"/>
            </a:br>
            <a:r>
              <a:rPr lang="en-US" sz="6700" b="1" dirty="0" smtClean="0"/>
              <a:t>our spiritual needs </a:t>
            </a:r>
            <a:r>
              <a:rPr lang="en-US" dirty="0" smtClean="0"/>
              <a:t>(23:3).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He restores and refreshes my soul/life.</a:t>
            </a:r>
          </a:p>
          <a:p>
            <a:r>
              <a:rPr lang="en-US" sz="4400" dirty="0" smtClean="0"/>
              <a:t>He leads me in </a:t>
            </a:r>
            <a:r>
              <a:rPr lang="en-US" sz="4400" b="1" dirty="0" smtClean="0"/>
              <a:t>paths</a:t>
            </a:r>
            <a:r>
              <a:rPr lang="en-US" sz="4400" dirty="0" smtClean="0"/>
              <a:t> (not the usual name for a path. Lit. “wagon tracks”) of righteousness.</a:t>
            </a:r>
          </a:p>
          <a:p>
            <a:r>
              <a:rPr lang="en-US" sz="4400" dirty="0" smtClean="0"/>
              <a:t>Why?  For His name’s sake.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17:5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“My steps have held to your </a:t>
            </a:r>
            <a:r>
              <a:rPr lang="en-US" sz="4000" b="1" dirty="0" smtClean="0"/>
              <a:t>paths</a:t>
            </a:r>
            <a:r>
              <a:rPr lang="en-US" sz="4000" dirty="0" smtClean="0"/>
              <a:t>; my feet have not slipped.”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Prov. 4:11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“I guide you in the way of wisdom and lead you along straight </a:t>
            </a:r>
            <a:r>
              <a:rPr lang="en-US" sz="4000" b="1" dirty="0" smtClean="0"/>
              <a:t>paths</a:t>
            </a:r>
            <a:r>
              <a:rPr lang="en-US" sz="4000" dirty="0" smtClean="0"/>
              <a:t>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Prov. 4:26-27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“Make level </a:t>
            </a:r>
            <a:r>
              <a:rPr lang="en-US" sz="4000" b="1" dirty="0" smtClean="0"/>
              <a:t>paths</a:t>
            </a:r>
            <a:r>
              <a:rPr lang="en-US" sz="4000" dirty="0" smtClean="0"/>
              <a:t> for you feet and take only ways that are firm.  Do not swerve to the right or the left; keep your foot from evil”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—The Shepherd provides </a:t>
            </a:r>
            <a:br>
              <a:rPr lang="en-US" dirty="0" smtClean="0"/>
            </a:br>
            <a:r>
              <a:rPr lang="en-US" sz="6700" b="1" dirty="0" smtClean="0"/>
              <a:t>protection in death </a:t>
            </a:r>
            <a:r>
              <a:rPr lang="en-US" dirty="0" smtClean="0"/>
              <a:t>(23:4).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valley of the shadow of death.</a:t>
            </a:r>
          </a:p>
          <a:p>
            <a:r>
              <a:rPr lang="en-US" sz="4400" dirty="0" smtClean="0"/>
              <a:t>Through the valley.</a:t>
            </a:r>
          </a:p>
          <a:p>
            <a:r>
              <a:rPr lang="en-US" sz="4400" dirty="0" smtClean="0"/>
              <a:t>You are with me.</a:t>
            </a:r>
          </a:p>
          <a:p>
            <a:r>
              <a:rPr lang="en-US" sz="4400" dirty="0" smtClean="0"/>
              <a:t>You protect and comfort me.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—The Shepherd provides</a:t>
            </a:r>
            <a:br>
              <a:rPr lang="en-US" dirty="0" smtClean="0"/>
            </a:br>
            <a:r>
              <a:rPr lang="en-US" sz="6700" b="1" dirty="0" smtClean="0"/>
              <a:t>protection in life </a:t>
            </a:r>
            <a:r>
              <a:rPr lang="en-US" dirty="0" smtClean="0"/>
              <a:t>(23:5).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Prepares a table.</a:t>
            </a:r>
          </a:p>
          <a:p>
            <a:r>
              <a:rPr lang="en-US" sz="4400" dirty="0" smtClean="0"/>
              <a:t>Anoints my head with oil.</a:t>
            </a:r>
          </a:p>
          <a:p>
            <a:r>
              <a:rPr lang="en-US" sz="4400" dirty="0" smtClean="0"/>
              <a:t>My cup runs over.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Lot takes care of the 2 angels  when the men of Sodom try to abuse them.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6:35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“Then Jesus declared, “I am the bread of life.  He who comes to me will never go hungry, and he who believes in me will never be thirsty.”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15:11-12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“I have told you this so that my</a:t>
            </a:r>
            <a:r>
              <a:rPr lang="en-US" sz="4000" b="1" dirty="0" smtClean="0"/>
              <a:t> joy </a:t>
            </a:r>
            <a:r>
              <a:rPr lang="en-US" sz="4000" dirty="0" smtClean="0"/>
              <a:t>may be in you and that your</a:t>
            </a:r>
            <a:r>
              <a:rPr lang="en-US" sz="4000" b="1" dirty="0" smtClean="0"/>
              <a:t> joy </a:t>
            </a:r>
            <a:r>
              <a:rPr lang="en-US" sz="4000" dirty="0" smtClean="0"/>
              <a:t>may be complete.  My command is this: Love each other as I have loved you.”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Albertus Extra Bold" pitchFamily="34" charset="0"/>
              </a:rPr>
              <a:t>THE SHEPHERD PSALMS</a:t>
            </a:r>
            <a:endParaRPr lang="en-US" sz="4800" dirty="0">
              <a:latin typeface="Albertus Extra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PSALM 22—THE </a:t>
            </a:r>
            <a:r>
              <a:rPr lang="en-US" sz="4400" dirty="0" smtClean="0">
                <a:solidFill>
                  <a:srgbClr val="C00000"/>
                </a:solidFill>
              </a:rPr>
              <a:t>GOOD</a:t>
            </a:r>
            <a:r>
              <a:rPr lang="en-US" sz="4400" dirty="0" smtClean="0"/>
              <a:t> SHEPHERD</a:t>
            </a:r>
          </a:p>
          <a:p>
            <a:r>
              <a:rPr lang="en-US" sz="4400" dirty="0" smtClean="0"/>
              <a:t>PSALM 23—THE </a:t>
            </a:r>
            <a:r>
              <a:rPr lang="en-US" sz="4400" dirty="0" smtClean="0">
                <a:solidFill>
                  <a:srgbClr val="C00000"/>
                </a:solidFill>
              </a:rPr>
              <a:t>GREAT</a:t>
            </a:r>
            <a:r>
              <a:rPr lang="en-US" sz="4400" dirty="0" smtClean="0"/>
              <a:t> SHEPHERD</a:t>
            </a:r>
          </a:p>
          <a:p>
            <a:r>
              <a:rPr lang="en-US" sz="4400" dirty="0" smtClean="0"/>
              <a:t>PSALM 24—THE </a:t>
            </a:r>
            <a:r>
              <a:rPr lang="en-US" sz="4400" dirty="0" smtClean="0">
                <a:solidFill>
                  <a:srgbClr val="C00000"/>
                </a:solidFill>
              </a:rPr>
              <a:t>CHIEF</a:t>
            </a:r>
            <a:r>
              <a:rPr lang="en-US" sz="4400" dirty="0" smtClean="0"/>
              <a:t>  SHEPHERD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—The Shepherd provides</a:t>
            </a:r>
            <a:br>
              <a:rPr lang="en-US" dirty="0" smtClean="0"/>
            </a:br>
            <a:r>
              <a:rPr lang="en-US" sz="6700" b="1" dirty="0" smtClean="0"/>
              <a:t>life-long blessings </a:t>
            </a:r>
            <a:r>
              <a:rPr lang="en-US" dirty="0" smtClean="0"/>
              <a:t>(23:6).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Goodness</a:t>
            </a:r>
          </a:p>
          <a:p>
            <a:r>
              <a:rPr lang="en-US" sz="4400" dirty="0" smtClean="0"/>
              <a:t>Mercy (KJV)– Love (NIV)--Loving kindness (NAS).  </a:t>
            </a:r>
            <a:r>
              <a:rPr lang="en-US" sz="4400" b="1" i="1" dirty="0" smtClean="0"/>
              <a:t>KESED</a:t>
            </a:r>
            <a:r>
              <a:rPr lang="en-US" sz="4400" dirty="0" smtClean="0"/>
              <a:t> (Hebrew). Occurs 250 times in OT.  Loyal and faithful love to those who belong together because of God’s covenant.  Closest word to the NT-- </a:t>
            </a:r>
            <a:r>
              <a:rPr lang="en-US" sz="4400" b="1" i="1" dirty="0" smtClean="0"/>
              <a:t>AGAPE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—The Shepherd provides</a:t>
            </a:r>
            <a:br>
              <a:rPr lang="en-US" dirty="0" smtClean="0"/>
            </a:br>
            <a:r>
              <a:rPr lang="en-US" sz="6700" b="1" dirty="0" smtClean="0"/>
              <a:t>eternal blessings </a:t>
            </a:r>
            <a:r>
              <a:rPr lang="en-US" dirty="0" smtClean="0"/>
              <a:t>(23:6b)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house of the LORD.  “In my Father’s house are many mansions…” John 14:1ff</a:t>
            </a:r>
          </a:p>
          <a:p>
            <a:r>
              <a:rPr lang="en-US" sz="4400" dirty="0" smtClean="0"/>
              <a:t>Dwell forever.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THE 23</a:t>
            </a:r>
            <a:r>
              <a:rPr lang="en-US" sz="6600" baseline="30000" dirty="0" smtClean="0"/>
              <a:t>RD</a:t>
            </a:r>
            <a:r>
              <a:rPr lang="en-US" sz="6600" dirty="0" smtClean="0"/>
              <a:t> PSALM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</a:t>
            </a:r>
            <a:r>
              <a:rPr lang="en-US" sz="4400" b="1" dirty="0" smtClean="0"/>
              <a:t>6 needs </a:t>
            </a:r>
            <a:r>
              <a:rPr lang="en-US" dirty="0" smtClean="0"/>
              <a:t>that the Great Shepherd will provide for all of His sheep.</a:t>
            </a:r>
          </a:p>
          <a:p>
            <a:endParaRPr lang="en-US" dirty="0"/>
          </a:p>
          <a:p>
            <a:r>
              <a:rPr lang="en-US" sz="3500" dirty="0" smtClean="0"/>
              <a:t>1</a:t>
            </a:r>
            <a:r>
              <a:rPr lang="en-US" sz="3500" baseline="30000" dirty="0" smtClean="0"/>
              <a:t>st</a:t>
            </a:r>
            <a:r>
              <a:rPr lang="en-US" sz="3500" dirty="0" smtClean="0"/>
              <a:t>—Our physical needs</a:t>
            </a:r>
          </a:p>
          <a:p>
            <a:r>
              <a:rPr lang="en-US" sz="3500" dirty="0" smtClean="0"/>
              <a:t>2</a:t>
            </a:r>
            <a:r>
              <a:rPr lang="en-US" sz="3500" baseline="30000" dirty="0" smtClean="0"/>
              <a:t>nd</a:t>
            </a:r>
            <a:r>
              <a:rPr lang="en-US" sz="3500" dirty="0" smtClean="0"/>
              <a:t>—Our spiritual needs</a:t>
            </a:r>
          </a:p>
          <a:p>
            <a:r>
              <a:rPr lang="en-US" sz="3500" dirty="0" smtClean="0"/>
              <a:t>3</a:t>
            </a:r>
            <a:r>
              <a:rPr lang="en-US" sz="3500" baseline="30000" dirty="0" smtClean="0"/>
              <a:t>rd</a:t>
            </a:r>
            <a:r>
              <a:rPr lang="en-US" sz="3500" dirty="0" smtClean="0"/>
              <a:t>—Protection in death</a:t>
            </a:r>
          </a:p>
          <a:p>
            <a:r>
              <a:rPr lang="en-US" sz="3500" dirty="0" smtClean="0"/>
              <a:t>4</a:t>
            </a:r>
            <a:r>
              <a:rPr lang="en-US" sz="3500" baseline="30000" dirty="0" smtClean="0"/>
              <a:t>th</a:t>
            </a:r>
            <a:r>
              <a:rPr lang="en-US" sz="3500" dirty="0" smtClean="0"/>
              <a:t>—Protection in life</a:t>
            </a:r>
          </a:p>
          <a:p>
            <a:r>
              <a:rPr lang="en-US" sz="3500" dirty="0" smtClean="0"/>
              <a:t>5</a:t>
            </a:r>
            <a:r>
              <a:rPr lang="en-US" sz="3500" baseline="30000" dirty="0" smtClean="0"/>
              <a:t>th</a:t>
            </a:r>
            <a:r>
              <a:rPr lang="en-US" sz="3500" dirty="0" smtClean="0"/>
              <a:t>--Life-long blessings</a:t>
            </a:r>
          </a:p>
          <a:p>
            <a:r>
              <a:rPr lang="en-US" sz="3500" dirty="0" smtClean="0"/>
              <a:t>6</a:t>
            </a:r>
            <a:r>
              <a:rPr lang="en-US" sz="3500" baseline="30000" dirty="0" smtClean="0"/>
              <a:t>th</a:t>
            </a:r>
            <a:r>
              <a:rPr lang="en-US" sz="3500" dirty="0" smtClean="0"/>
              <a:t>—Eternal blessings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John 10:11&amp; 14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“I am the good shepherd. The good shepherd lays down his life for the sheep.”</a:t>
            </a:r>
          </a:p>
          <a:p>
            <a:r>
              <a:rPr lang="en-US" sz="4400" dirty="0" smtClean="0"/>
              <a:t>“I am the good shepherd: I know my sheep and my sheep know me.”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Albertus Medium" pitchFamily="34" charset="0"/>
              </a:rPr>
              <a:t>THE SHEPHERD PSALMS</a:t>
            </a:r>
            <a:endParaRPr lang="en-US" sz="5400" dirty="0">
              <a:latin typeface="Albertus Medium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800" dirty="0" smtClean="0"/>
              <a:t>22—</a:t>
            </a:r>
            <a:r>
              <a:rPr lang="en-US" sz="6600" b="1" dirty="0" smtClean="0"/>
              <a:t>S</a:t>
            </a:r>
            <a:r>
              <a:rPr lang="en-US" sz="4800" dirty="0" smtClean="0"/>
              <a:t>AVIOR</a:t>
            </a:r>
          </a:p>
          <a:p>
            <a:r>
              <a:rPr lang="en-US" sz="4800" dirty="0" smtClean="0"/>
              <a:t>23—</a:t>
            </a:r>
            <a:r>
              <a:rPr lang="en-US" sz="6600" b="1" dirty="0" smtClean="0"/>
              <a:t>S</a:t>
            </a:r>
            <a:r>
              <a:rPr lang="en-US" sz="4800" dirty="0" smtClean="0"/>
              <a:t>HEPHERD</a:t>
            </a:r>
          </a:p>
          <a:p>
            <a:r>
              <a:rPr lang="en-US" sz="4800" dirty="0" smtClean="0"/>
              <a:t>24—</a:t>
            </a:r>
            <a:r>
              <a:rPr lang="en-US" sz="6600" b="1" dirty="0" smtClean="0"/>
              <a:t>S</a:t>
            </a:r>
            <a:r>
              <a:rPr lang="en-US" sz="4800" dirty="0" smtClean="0"/>
              <a:t>OVEREIGN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lbertus Medium" pitchFamily="34" charset="0"/>
              </a:rPr>
              <a:t>THE SHEPHERD PSALMS</a:t>
            </a:r>
            <a:endParaRPr lang="en-US" sz="5400" dirty="0">
              <a:latin typeface="Albertus Medium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sz="4400" dirty="0" smtClean="0"/>
              <a:t>22---</a:t>
            </a:r>
            <a:r>
              <a:rPr lang="en-US" sz="4400" dirty="0" smtClean="0">
                <a:solidFill>
                  <a:srgbClr val="C00000"/>
                </a:solidFill>
              </a:rPr>
              <a:t>PAST</a:t>
            </a:r>
            <a:r>
              <a:rPr lang="en-US" sz="4400" dirty="0" smtClean="0"/>
              <a:t>/HE GAVE HIS LIFE.</a:t>
            </a:r>
          </a:p>
          <a:p>
            <a:r>
              <a:rPr lang="en-US" sz="4400" dirty="0" smtClean="0"/>
              <a:t>23---</a:t>
            </a:r>
            <a:r>
              <a:rPr lang="en-US" sz="4400" dirty="0" smtClean="0">
                <a:solidFill>
                  <a:srgbClr val="C00000"/>
                </a:solidFill>
              </a:rPr>
              <a:t>PRESENT</a:t>
            </a:r>
            <a:r>
              <a:rPr lang="en-US" sz="4400" dirty="0" smtClean="0"/>
              <a:t>/HE GIVES HIS LOVE.</a:t>
            </a:r>
          </a:p>
          <a:p>
            <a:r>
              <a:rPr lang="en-US" sz="4400" dirty="0" smtClean="0"/>
              <a:t>24---</a:t>
            </a:r>
            <a:r>
              <a:rPr lang="en-US" sz="4400" dirty="0" smtClean="0">
                <a:solidFill>
                  <a:srgbClr val="C00000"/>
                </a:solidFill>
              </a:rPr>
              <a:t>FUTURE</a:t>
            </a:r>
            <a:r>
              <a:rPr lang="en-US" sz="4400" dirty="0" smtClean="0"/>
              <a:t>/HE COMES TO REWARD.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“THE </a:t>
            </a:r>
            <a:r>
              <a:rPr lang="en-US" sz="5400" dirty="0" smtClean="0"/>
              <a:t>LORD IS MY </a:t>
            </a:r>
            <a:r>
              <a:rPr lang="en-US" sz="5400" dirty="0" smtClean="0"/>
              <a:t>SHEPHERD”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 LORD– (</a:t>
            </a:r>
            <a:r>
              <a:rPr lang="en-US" sz="4800" b="1" i="1" dirty="0" smtClean="0"/>
              <a:t>JHWH</a:t>
            </a:r>
            <a:r>
              <a:rPr lang="en-US" sz="4800" dirty="0" smtClean="0"/>
              <a:t>) Jehovah, Jahweh.</a:t>
            </a:r>
          </a:p>
          <a:p>
            <a:r>
              <a:rPr lang="en-US" sz="4800" dirty="0" smtClean="0"/>
              <a:t>“I AM WHO I AM.” Ex. 3:14</a:t>
            </a:r>
          </a:p>
          <a:p>
            <a:r>
              <a:rPr lang="en-US" sz="4800" dirty="0" smtClean="0"/>
              <a:t>“This is my name forever.”     Ex. 3:15.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John 10:11&amp; 14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“I am the good shepherd. The good shepherd lays down his life for the sheep.”</a:t>
            </a:r>
          </a:p>
          <a:p>
            <a:r>
              <a:rPr lang="en-US" sz="4400" dirty="0" smtClean="0"/>
              <a:t>“I am the good shepherd: I know my sheep and my sheep know me.”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>JEHOVAH---</a:t>
            </a:r>
            <a:r>
              <a:rPr lang="en-US" sz="6000" b="1" i="1" dirty="0" smtClean="0"/>
              <a:t>YHWH</a:t>
            </a:r>
            <a:endParaRPr lang="en-US" sz="6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To what can you compare Him?</a:t>
            </a:r>
          </a:p>
          <a:p>
            <a:r>
              <a:rPr lang="en-US" sz="4400" dirty="0" smtClean="0"/>
              <a:t>David was a shepherd too.</a:t>
            </a:r>
          </a:p>
          <a:p>
            <a:r>
              <a:rPr lang="en-US" sz="4400" dirty="0" smtClean="0"/>
              <a:t>“My” shepherd.</a:t>
            </a:r>
          </a:p>
          <a:p>
            <a:r>
              <a:rPr lang="en-US" sz="4400" dirty="0" smtClean="0"/>
              <a:t>“I” shall not want.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THE 23</a:t>
            </a:r>
            <a:r>
              <a:rPr lang="en-US" sz="8000" baseline="30000" dirty="0" smtClean="0"/>
              <a:t>RD</a:t>
            </a:r>
            <a:r>
              <a:rPr lang="en-US" sz="8000" dirty="0" smtClean="0"/>
              <a:t> PSALM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700" dirty="0" smtClean="0"/>
              <a:t>There are </a:t>
            </a:r>
            <a:r>
              <a:rPr lang="en-US" sz="4700" b="1" dirty="0" smtClean="0"/>
              <a:t>6 needs </a:t>
            </a:r>
            <a:r>
              <a:rPr lang="en-US" sz="4700" dirty="0" smtClean="0"/>
              <a:t>that the Great Shepherd will provide for all of His sheep.</a:t>
            </a:r>
          </a:p>
          <a:p>
            <a:r>
              <a:rPr lang="en-US" sz="4000" dirty="0" smtClean="0"/>
              <a:t>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—Our physical needs</a:t>
            </a:r>
          </a:p>
          <a:p>
            <a:r>
              <a:rPr lang="en-US" sz="4000" dirty="0" smtClean="0"/>
              <a:t>2</a:t>
            </a:r>
            <a:r>
              <a:rPr lang="en-US" sz="4000" baseline="30000" dirty="0" smtClean="0"/>
              <a:t>nd</a:t>
            </a:r>
            <a:r>
              <a:rPr lang="en-US" sz="4000" dirty="0" smtClean="0"/>
              <a:t>—Our spiritual needs</a:t>
            </a:r>
          </a:p>
          <a:p>
            <a:r>
              <a:rPr lang="en-US" sz="4000" dirty="0" smtClean="0"/>
              <a:t>3</a:t>
            </a:r>
            <a:r>
              <a:rPr lang="en-US" sz="4000" baseline="30000" dirty="0" smtClean="0"/>
              <a:t>rd</a:t>
            </a:r>
            <a:r>
              <a:rPr lang="en-US" sz="4000" dirty="0" smtClean="0"/>
              <a:t>—Protection in death</a:t>
            </a:r>
          </a:p>
          <a:p>
            <a:r>
              <a:rPr lang="en-US" sz="4000" dirty="0" smtClean="0"/>
              <a:t>4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—Protection in life</a:t>
            </a:r>
          </a:p>
          <a:p>
            <a:r>
              <a:rPr lang="en-US" sz="4000" dirty="0" smtClean="0"/>
              <a:t>5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---Life-long blessings</a:t>
            </a:r>
          </a:p>
          <a:p>
            <a:r>
              <a:rPr lang="en-US" sz="4000" dirty="0" smtClean="0"/>
              <a:t>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—Eternal blessings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295400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1</a:t>
            </a:r>
            <a:r>
              <a:rPr lang="en-US" sz="5300" baseline="30000" dirty="0" smtClean="0"/>
              <a:t>st</a:t>
            </a:r>
            <a:r>
              <a:rPr lang="en-US" dirty="0" smtClean="0"/>
              <a:t>--The Shepherd provides for                 </a:t>
            </a:r>
            <a:r>
              <a:rPr lang="en-US" sz="6700" b="1" dirty="0" smtClean="0"/>
              <a:t>our physical needs </a:t>
            </a:r>
            <a:r>
              <a:rPr lang="en-US" dirty="0" smtClean="0"/>
              <a:t>(23:1-2).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LORD (Jehovah) is my shepherd.</a:t>
            </a:r>
          </a:p>
          <a:p>
            <a:r>
              <a:rPr lang="en-US" sz="4400" dirty="0" smtClean="0"/>
              <a:t>Therefore I will not lack…</a:t>
            </a:r>
          </a:p>
          <a:p>
            <a:r>
              <a:rPr lang="en-US" sz="4400" dirty="0" smtClean="0"/>
              <a:t>Green pastures</a:t>
            </a:r>
          </a:p>
          <a:p>
            <a:r>
              <a:rPr lang="en-US" sz="4400" dirty="0" smtClean="0"/>
              <a:t>Still waters</a:t>
            </a:r>
          </a:p>
          <a:p>
            <a:r>
              <a:rPr lang="en-US" sz="4400" dirty="0" smtClean="0"/>
              <a:t>He leads me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4775</TotalTime>
  <Words>663</Words>
  <Application>Microsoft Office PowerPoint</Application>
  <PresentationFormat>On-screen Show (4:3)</PresentationFormat>
  <Paragraphs>86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Median</vt:lpstr>
      <vt:lpstr>THE LORD IS MY SHEPHERD</vt:lpstr>
      <vt:lpstr>THE SHEPHERD PSALMS</vt:lpstr>
      <vt:lpstr>THE SHEPHERD PSALMS</vt:lpstr>
      <vt:lpstr>THE SHEPHERD PSALMS</vt:lpstr>
      <vt:lpstr>“THE LORD IS MY SHEPHERD”</vt:lpstr>
      <vt:lpstr>John 10:11&amp; 14</vt:lpstr>
      <vt:lpstr>JEHOVAH---YHWH</vt:lpstr>
      <vt:lpstr>THE 23RD PSALM</vt:lpstr>
      <vt:lpstr>1st--The Shepherd provides for                 our physical needs (23:1-2).</vt:lpstr>
      <vt:lpstr>John 7:37-38</vt:lpstr>
      <vt:lpstr>2nd--The Shepherd provides for our spiritual needs (23:3).</vt:lpstr>
      <vt:lpstr>Psalm 17:5</vt:lpstr>
      <vt:lpstr>Prov. 4:11</vt:lpstr>
      <vt:lpstr>Prov. 4:26-27</vt:lpstr>
      <vt:lpstr>3rd—The Shepherd provides  protection in death (23:4).</vt:lpstr>
      <vt:lpstr>4th—The Shepherd provides protection in life (23:5).</vt:lpstr>
      <vt:lpstr>Genesis 19</vt:lpstr>
      <vt:lpstr>John 6:35</vt:lpstr>
      <vt:lpstr>John 15:11-12</vt:lpstr>
      <vt:lpstr>5th—The Shepherd provides life-long blessings (23:6).</vt:lpstr>
      <vt:lpstr>6th—The Shepherd provides eternal blessings (23:6b)</vt:lpstr>
      <vt:lpstr>THE 23RD PSALM</vt:lpstr>
      <vt:lpstr>John 10:11&amp;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LORD IS MY SHEPHERD</dc:title>
  <dc:creator>Steve</dc:creator>
  <cp:lastModifiedBy>PastorSteve</cp:lastModifiedBy>
  <cp:revision>24</cp:revision>
  <dcterms:created xsi:type="dcterms:W3CDTF">2016-03-30T15:19:05Z</dcterms:created>
  <dcterms:modified xsi:type="dcterms:W3CDTF">2019-09-19T16:24:36Z</dcterms:modified>
</cp:coreProperties>
</file>