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5" r:id="rId7"/>
    <p:sldId id="263" r:id="rId8"/>
    <p:sldId id="264" r:id="rId9"/>
    <p:sldId id="293" r:id="rId10"/>
    <p:sldId id="281" r:id="rId11"/>
    <p:sldId id="282" r:id="rId12"/>
    <p:sldId id="283" r:id="rId13"/>
    <p:sldId id="294" r:id="rId14"/>
    <p:sldId id="266" r:id="rId15"/>
    <p:sldId id="267" r:id="rId16"/>
    <p:sldId id="291" r:id="rId17"/>
    <p:sldId id="268" r:id="rId18"/>
    <p:sldId id="290" r:id="rId19"/>
    <p:sldId id="269" r:id="rId20"/>
    <p:sldId id="270" r:id="rId21"/>
    <p:sldId id="271" r:id="rId22"/>
    <p:sldId id="272" r:id="rId23"/>
    <p:sldId id="273" r:id="rId24"/>
    <p:sldId id="274" r:id="rId25"/>
    <p:sldId id="292" r:id="rId26"/>
    <p:sldId id="275" r:id="rId27"/>
    <p:sldId id="276" r:id="rId28"/>
    <p:sldId id="286" r:id="rId29"/>
    <p:sldId id="289" r:id="rId30"/>
    <p:sldId id="287" r:id="rId31"/>
    <p:sldId id="288" r:id="rId32"/>
    <p:sldId id="277" r:id="rId33"/>
    <p:sldId id="280" r:id="rId34"/>
    <p:sldId id="278" r:id="rId35"/>
    <p:sldId id="285" r:id="rId36"/>
    <p:sldId id="27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658"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CB8E2EC6-387F-42BE-A077-CF8090E063DB}" type="datetimeFigureOut">
              <a:rPr lang="en-US" smtClean="0"/>
              <a:pPr/>
              <a:t>9/26/2019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143E3F7E-4553-4FF3-85FA-3A89903CEE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8E2EC6-387F-42BE-A077-CF8090E063DB}" type="datetimeFigureOut">
              <a:rPr lang="en-US" smtClean="0"/>
              <a:pPr/>
              <a:t>9/26/2019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3E3F7E-4553-4FF3-85FA-3A89903CEE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8E2EC6-387F-42BE-A077-CF8090E063DB}" type="datetimeFigureOut">
              <a:rPr lang="en-US" smtClean="0"/>
              <a:pPr/>
              <a:t>9/26/2019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3E3F7E-4553-4FF3-85FA-3A89903CEE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8E2EC6-387F-42BE-A077-CF8090E063DB}" type="datetimeFigureOut">
              <a:rPr lang="en-US" smtClean="0"/>
              <a:pPr/>
              <a:t>9/26/2019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3E3F7E-4553-4FF3-85FA-3A89903CEE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B8E2EC6-387F-42BE-A077-CF8090E063DB}" type="datetimeFigureOut">
              <a:rPr lang="en-US" smtClean="0"/>
              <a:pPr/>
              <a:t>9/26/2019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3E3F7E-4553-4FF3-85FA-3A89903CEE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B8E2EC6-387F-42BE-A077-CF8090E063DB}" type="datetimeFigureOut">
              <a:rPr lang="en-US" smtClean="0"/>
              <a:pPr/>
              <a:t>9/26/2019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43E3F7E-4553-4FF3-85FA-3A89903CEE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B8E2EC6-387F-42BE-A077-CF8090E063DB}" type="datetimeFigureOut">
              <a:rPr lang="en-US" smtClean="0"/>
              <a:pPr/>
              <a:t>9/26/2019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43E3F7E-4553-4FF3-85FA-3A89903CEE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B8E2EC6-387F-42BE-A077-CF8090E063DB}" type="datetimeFigureOut">
              <a:rPr lang="en-US" smtClean="0"/>
              <a:pPr/>
              <a:t>9/26/2019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43E3F7E-4553-4FF3-85FA-3A89903CEE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B8E2EC6-387F-42BE-A077-CF8090E063DB}" type="datetimeFigureOut">
              <a:rPr lang="en-US" smtClean="0"/>
              <a:pPr/>
              <a:t>9/26/2019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43E3F7E-4553-4FF3-85FA-3A89903CEE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B8E2EC6-387F-42BE-A077-CF8090E063DB}" type="datetimeFigureOut">
              <a:rPr lang="en-US" smtClean="0"/>
              <a:pPr/>
              <a:t>9/26/2019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43E3F7E-4553-4FF3-85FA-3A89903CEE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B8E2EC6-387F-42BE-A077-CF8090E063DB}" type="datetimeFigureOut">
              <a:rPr lang="en-US" smtClean="0"/>
              <a:pPr/>
              <a:t>9/26/2019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43E3F7E-4553-4FF3-85FA-3A89903CEE79}"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B8E2EC6-387F-42BE-A077-CF8090E063DB}" type="datetimeFigureOut">
              <a:rPr lang="en-US" smtClean="0"/>
              <a:pPr/>
              <a:t>9/26/2019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43E3F7E-4553-4FF3-85FA-3A89903CEE7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1820206"/>
            <a:ext cx="7772400" cy="2827994"/>
          </a:xfrm>
        </p:spPr>
        <p:txBody>
          <a:bodyPr>
            <a:noAutofit/>
          </a:bodyPr>
          <a:lstStyle/>
          <a:p>
            <a:r>
              <a:rPr lang="en-US" sz="8000" i="1" dirty="0" smtClean="0"/>
              <a:t>THE EARTH IS THE LORD’S</a:t>
            </a:r>
            <a:endParaRPr lang="en-US" sz="8000" i="1" dirty="0"/>
          </a:p>
        </p:txBody>
      </p:sp>
      <p:sp>
        <p:nvSpPr>
          <p:cNvPr id="3" name="Subtitle 2"/>
          <p:cNvSpPr>
            <a:spLocks noGrp="1"/>
          </p:cNvSpPr>
          <p:nvPr>
            <p:ph type="subTitle" idx="1"/>
          </p:nvPr>
        </p:nvSpPr>
        <p:spPr>
          <a:xfrm>
            <a:off x="722376" y="4800600"/>
            <a:ext cx="7772400" cy="1219200"/>
          </a:xfrm>
        </p:spPr>
        <p:txBody>
          <a:bodyPr>
            <a:normAutofit/>
          </a:bodyPr>
          <a:lstStyle/>
          <a:p>
            <a:r>
              <a:rPr lang="en-US" sz="4000" b="1" dirty="0" smtClean="0"/>
              <a:t>PSALM 24</a:t>
            </a:r>
            <a:endParaRPr lang="en-US" sz="4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181600"/>
            <a:ext cx="8153400" cy="1371600"/>
          </a:xfrm>
        </p:spPr>
        <p:txBody>
          <a:bodyPr/>
          <a:lstStyle/>
          <a:p>
            <a:r>
              <a:rPr lang="en-US" dirty="0" smtClean="0"/>
              <a:t>The Golden Gate/Eastern Gate</a:t>
            </a:r>
            <a:endParaRPr lang="en-US" dirty="0"/>
          </a:p>
        </p:txBody>
      </p:sp>
      <p:pic>
        <p:nvPicPr>
          <p:cNvPr id="4" name="Content Placeholder 3" descr="Golden Gate.jpg"/>
          <p:cNvPicPr>
            <a:picLocks noGrp="1" noChangeAspect="1"/>
          </p:cNvPicPr>
          <p:nvPr>
            <p:ph idx="1"/>
          </p:nvPr>
        </p:nvPicPr>
        <p:blipFill>
          <a:blip r:embed="rId2" cstate="print"/>
          <a:stretch>
            <a:fillRect/>
          </a:stretch>
        </p:blipFill>
        <p:spPr>
          <a:xfrm>
            <a:off x="533400" y="457200"/>
            <a:ext cx="8142631" cy="5468044"/>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Golden Wall 5.jpg"/>
          <p:cNvPicPr>
            <a:picLocks noGrp="1" noChangeAspect="1"/>
          </p:cNvPicPr>
          <p:nvPr>
            <p:ph idx="1"/>
          </p:nvPr>
        </p:nvPicPr>
        <p:blipFill>
          <a:blip r:embed="rId2" cstate="print"/>
          <a:stretch>
            <a:fillRect/>
          </a:stretch>
        </p:blipFill>
        <p:spPr>
          <a:xfrm>
            <a:off x="228600" y="265584"/>
            <a:ext cx="8651778" cy="6592416"/>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golden wall 4 (2).jpg"/>
          <p:cNvPicPr>
            <a:picLocks noGrp="1" noChangeAspect="1"/>
          </p:cNvPicPr>
          <p:nvPr>
            <p:ph idx="1"/>
          </p:nvPr>
        </p:nvPicPr>
        <p:blipFill>
          <a:blip r:embed="rId2" cstate="print"/>
          <a:stretch>
            <a:fillRect/>
          </a:stretch>
        </p:blipFill>
        <p:spPr>
          <a:xfrm>
            <a:off x="457200" y="198120"/>
            <a:ext cx="8153400" cy="652272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dirty="0" smtClean="0"/>
              <a:t>PSALM 24</a:t>
            </a:r>
            <a:endParaRPr lang="en-US" sz="6600" dirty="0"/>
          </a:p>
        </p:txBody>
      </p:sp>
      <p:sp>
        <p:nvSpPr>
          <p:cNvPr id="3" name="Content Placeholder 2"/>
          <p:cNvSpPr>
            <a:spLocks noGrp="1"/>
          </p:cNvSpPr>
          <p:nvPr>
            <p:ph idx="1"/>
          </p:nvPr>
        </p:nvSpPr>
        <p:spPr/>
        <p:txBody>
          <a:bodyPr>
            <a:normAutofit/>
          </a:bodyPr>
          <a:lstStyle/>
          <a:p>
            <a:r>
              <a:rPr lang="en-US" sz="4400" dirty="0" smtClean="0"/>
              <a:t>1. HIS MAJESTY– 24:1-2</a:t>
            </a:r>
          </a:p>
          <a:p>
            <a:r>
              <a:rPr lang="en-US" sz="4400" dirty="0" smtClean="0"/>
              <a:t>2. APPROACHING HIS MAJESTY– 24:3-6</a:t>
            </a:r>
          </a:p>
          <a:p>
            <a:r>
              <a:rPr lang="en-US" sz="4400" dirty="0" smtClean="0"/>
              <a:t>3. WORSHIPING HIS MAJESTY– 24:7-10</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1. HIS MAJESTY</a:t>
            </a:r>
            <a:endParaRPr lang="en-US" sz="6000" dirty="0"/>
          </a:p>
        </p:txBody>
      </p:sp>
      <p:sp>
        <p:nvSpPr>
          <p:cNvPr id="3" name="Content Placeholder 2"/>
          <p:cNvSpPr>
            <a:spLocks noGrp="1"/>
          </p:cNvSpPr>
          <p:nvPr>
            <p:ph idx="1"/>
          </p:nvPr>
        </p:nvSpPr>
        <p:spPr/>
        <p:txBody>
          <a:bodyPr/>
          <a:lstStyle/>
          <a:p>
            <a:r>
              <a:rPr lang="en-US" sz="4000" dirty="0" smtClean="0"/>
              <a:t>“The earth is the LORD’s and everything in it, the world, and all who live in it;  for he founded it upon the seas and established it upon the waters.”            Ps. 24:1-2</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1.  HIS MAJESTY</a:t>
            </a:r>
            <a:endParaRPr lang="en-US" sz="6000" dirty="0"/>
          </a:p>
        </p:txBody>
      </p:sp>
      <p:sp>
        <p:nvSpPr>
          <p:cNvPr id="3" name="Content Placeholder 2"/>
          <p:cNvSpPr>
            <a:spLocks noGrp="1"/>
          </p:cNvSpPr>
          <p:nvPr>
            <p:ph idx="1"/>
          </p:nvPr>
        </p:nvSpPr>
        <p:spPr/>
        <p:txBody>
          <a:bodyPr>
            <a:normAutofit/>
          </a:bodyPr>
          <a:lstStyle/>
          <a:p>
            <a:r>
              <a:rPr lang="en-US" sz="4000" dirty="0" smtClean="0"/>
              <a:t>“Every animal of the forest is </a:t>
            </a:r>
            <a:r>
              <a:rPr lang="en-US" sz="4000" b="1" dirty="0" smtClean="0"/>
              <a:t>mine</a:t>
            </a:r>
            <a:r>
              <a:rPr lang="en-US" sz="4000" dirty="0" smtClean="0"/>
              <a:t>, and the cattle on a 1000 hills.”       Ps. 50:10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1.  HIS MAJESTY</a:t>
            </a:r>
            <a:endParaRPr lang="en-US" sz="6000" dirty="0"/>
          </a:p>
        </p:txBody>
      </p:sp>
      <p:sp>
        <p:nvSpPr>
          <p:cNvPr id="3" name="Content Placeholder 2"/>
          <p:cNvSpPr>
            <a:spLocks noGrp="1"/>
          </p:cNvSpPr>
          <p:nvPr>
            <p:ph idx="1"/>
          </p:nvPr>
        </p:nvSpPr>
        <p:spPr>
          <a:xfrm>
            <a:off x="502920" y="0"/>
            <a:ext cx="8183880" cy="4718304"/>
          </a:xfrm>
        </p:spPr>
        <p:txBody>
          <a:bodyPr>
            <a:normAutofit/>
          </a:bodyPr>
          <a:lstStyle/>
          <a:p>
            <a:pPr>
              <a:buNone/>
            </a:pPr>
            <a:endParaRPr lang="en-US" sz="4000" dirty="0" smtClean="0"/>
          </a:p>
          <a:p>
            <a:r>
              <a:rPr lang="en-US" sz="4000" dirty="0" smtClean="0"/>
              <a:t>“The land is </a:t>
            </a:r>
            <a:r>
              <a:rPr lang="en-US" sz="4000" b="1" dirty="0" smtClean="0"/>
              <a:t>mine</a:t>
            </a:r>
            <a:r>
              <a:rPr lang="en-US" sz="4000" dirty="0" smtClean="0"/>
              <a:t> and you are but aliens and my tenants.”         Lev. 25:23</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1.  HIS MAJESTY</a:t>
            </a:r>
            <a:endParaRPr lang="en-US" sz="6000" dirty="0"/>
          </a:p>
        </p:txBody>
      </p:sp>
      <p:sp>
        <p:nvSpPr>
          <p:cNvPr id="3" name="Content Placeholder 2"/>
          <p:cNvSpPr>
            <a:spLocks noGrp="1"/>
          </p:cNvSpPr>
          <p:nvPr>
            <p:ph idx="1"/>
          </p:nvPr>
        </p:nvSpPr>
        <p:spPr/>
        <p:txBody>
          <a:bodyPr>
            <a:normAutofit/>
          </a:bodyPr>
          <a:lstStyle/>
          <a:p>
            <a:r>
              <a:rPr lang="en-US" sz="4000" dirty="0" smtClean="0"/>
              <a:t>“For in 6 days the LORD made the heavens and the earth, the sea, and all that is in them.”           Ex. 20:11</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1.  HIS MAJESTY</a:t>
            </a:r>
            <a:endParaRPr lang="en-US" sz="6000" dirty="0"/>
          </a:p>
        </p:txBody>
      </p:sp>
      <p:sp>
        <p:nvSpPr>
          <p:cNvPr id="3" name="Content Placeholder 2"/>
          <p:cNvSpPr>
            <a:spLocks noGrp="1"/>
          </p:cNvSpPr>
          <p:nvPr>
            <p:ph idx="1"/>
          </p:nvPr>
        </p:nvSpPr>
        <p:spPr/>
        <p:txBody>
          <a:bodyPr>
            <a:normAutofit/>
          </a:bodyPr>
          <a:lstStyle/>
          <a:p>
            <a:r>
              <a:rPr lang="en-US" sz="4000" dirty="0" smtClean="0"/>
              <a:t>“The world and its desires </a:t>
            </a:r>
            <a:r>
              <a:rPr lang="en-US" sz="4000" b="1" dirty="0" smtClean="0"/>
              <a:t>pass away</a:t>
            </a:r>
            <a:r>
              <a:rPr lang="en-US" sz="4000" dirty="0" smtClean="0"/>
              <a:t>, but the man who does the will of God lives forever.”         1 John 2:17</a:t>
            </a:r>
          </a:p>
          <a:p>
            <a:r>
              <a:rPr lang="en-US" sz="4000" dirty="0" smtClean="0"/>
              <a:t>D.L. Moody’s life verse.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1.  HIS MAJESTY</a:t>
            </a:r>
            <a:endParaRPr lang="en-US" sz="6000" dirty="0"/>
          </a:p>
        </p:txBody>
      </p:sp>
      <p:sp>
        <p:nvSpPr>
          <p:cNvPr id="3" name="Content Placeholder 2"/>
          <p:cNvSpPr>
            <a:spLocks noGrp="1"/>
          </p:cNvSpPr>
          <p:nvPr>
            <p:ph idx="1"/>
          </p:nvPr>
        </p:nvSpPr>
        <p:spPr/>
        <p:txBody>
          <a:bodyPr>
            <a:noAutofit/>
          </a:bodyPr>
          <a:lstStyle/>
          <a:p>
            <a:r>
              <a:rPr lang="en-US" sz="3600" dirty="0" smtClean="0"/>
              <a:t>“Do you not know that your body is a temple of the Holy Spirit, who is in you, whom you have received from God?  You are not your own; you were bought at a price.  Therefore honor God with your body.”       1 Cor. 6:19-20</a:t>
            </a:r>
            <a:endParaRPr lang="en-US"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SHEPHERD PSALMS</a:t>
            </a:r>
            <a:endParaRPr lang="en-US" dirty="0"/>
          </a:p>
        </p:txBody>
      </p:sp>
      <p:sp>
        <p:nvSpPr>
          <p:cNvPr id="3" name="Content Placeholder 2"/>
          <p:cNvSpPr>
            <a:spLocks noGrp="1"/>
          </p:cNvSpPr>
          <p:nvPr>
            <p:ph idx="1"/>
          </p:nvPr>
        </p:nvSpPr>
        <p:spPr/>
        <p:txBody>
          <a:bodyPr>
            <a:normAutofit/>
          </a:bodyPr>
          <a:lstStyle/>
          <a:p>
            <a:r>
              <a:rPr lang="en-US" sz="4000" dirty="0" smtClean="0"/>
              <a:t>PSALM 22—THE </a:t>
            </a:r>
            <a:r>
              <a:rPr lang="en-US" sz="4000" dirty="0" smtClean="0">
                <a:solidFill>
                  <a:srgbClr val="FF0000"/>
                </a:solidFill>
              </a:rPr>
              <a:t>GREAT</a:t>
            </a:r>
            <a:r>
              <a:rPr lang="en-US" sz="4000" dirty="0" smtClean="0"/>
              <a:t> SHEPHERD</a:t>
            </a:r>
          </a:p>
          <a:p>
            <a:r>
              <a:rPr lang="en-US" sz="4000" dirty="0" smtClean="0"/>
              <a:t>PSALM 23—THE </a:t>
            </a:r>
            <a:r>
              <a:rPr lang="en-US" sz="4000" dirty="0" smtClean="0">
                <a:solidFill>
                  <a:srgbClr val="FF0000"/>
                </a:solidFill>
              </a:rPr>
              <a:t>GOOD </a:t>
            </a:r>
            <a:r>
              <a:rPr lang="en-US" sz="4000" dirty="0" smtClean="0"/>
              <a:t>SHEPHERD</a:t>
            </a:r>
          </a:p>
          <a:p>
            <a:r>
              <a:rPr lang="en-US" sz="4000" dirty="0" smtClean="0"/>
              <a:t>PSALM 24—THE </a:t>
            </a:r>
            <a:r>
              <a:rPr lang="en-US" sz="4000" dirty="0" smtClean="0">
                <a:solidFill>
                  <a:srgbClr val="FF0000"/>
                </a:solidFill>
              </a:rPr>
              <a:t>CHIEF</a:t>
            </a:r>
            <a:r>
              <a:rPr lang="en-US" sz="4000" dirty="0" smtClean="0"/>
              <a:t> SHEPHERD</a:t>
            </a:r>
            <a:endParaRPr 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APPROACHING HIS MAJESTY</a:t>
            </a:r>
            <a:endParaRPr lang="en-US" dirty="0"/>
          </a:p>
        </p:txBody>
      </p:sp>
      <p:sp>
        <p:nvSpPr>
          <p:cNvPr id="3" name="Content Placeholder 2"/>
          <p:cNvSpPr>
            <a:spLocks noGrp="1"/>
          </p:cNvSpPr>
          <p:nvPr>
            <p:ph idx="1"/>
          </p:nvPr>
        </p:nvSpPr>
        <p:spPr>
          <a:xfrm>
            <a:off x="502920" y="530352"/>
            <a:ext cx="8183880" cy="4803648"/>
          </a:xfrm>
        </p:spPr>
        <p:txBody>
          <a:bodyPr>
            <a:noAutofit/>
          </a:bodyPr>
          <a:lstStyle/>
          <a:p>
            <a:r>
              <a:rPr lang="en-US" sz="3600" dirty="0" smtClean="0"/>
              <a:t>“Who may ascend the hill of the LORD?  Who may stand in his holy place?”            Ps. 24:3</a:t>
            </a:r>
          </a:p>
          <a:p>
            <a:r>
              <a:rPr lang="en-US" sz="3600" dirty="0" smtClean="0"/>
              <a:t>“He who has clean hands and a pure heart, who does not lift up his soul to an idol or </a:t>
            </a:r>
            <a:r>
              <a:rPr lang="en-US" sz="3600" dirty="0"/>
              <a:t>s</a:t>
            </a:r>
            <a:r>
              <a:rPr lang="en-US" sz="3600" dirty="0" smtClean="0"/>
              <a:t>wear by what is false.”                    Psalm 24:4</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APPROACHING HIS MAJESTY</a:t>
            </a:r>
            <a:endParaRPr lang="en-US" dirty="0"/>
          </a:p>
        </p:txBody>
      </p:sp>
      <p:sp>
        <p:nvSpPr>
          <p:cNvPr id="3" name="Content Placeholder 2"/>
          <p:cNvSpPr>
            <a:spLocks noGrp="1"/>
          </p:cNvSpPr>
          <p:nvPr>
            <p:ph idx="1"/>
          </p:nvPr>
        </p:nvSpPr>
        <p:spPr/>
        <p:txBody>
          <a:bodyPr>
            <a:normAutofit/>
          </a:bodyPr>
          <a:lstStyle/>
          <a:p>
            <a:r>
              <a:rPr lang="en-US" sz="4000" dirty="0" smtClean="0"/>
              <a:t>“I am the way and the truth and the life.  No one comes to the Father except through me.”                John 14:6</a:t>
            </a:r>
            <a:endParaRPr lang="en-US" sz="4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APPROACHING HIS MAJESTY</a:t>
            </a:r>
            <a:endParaRPr lang="en-US" dirty="0"/>
          </a:p>
        </p:txBody>
      </p:sp>
      <p:sp>
        <p:nvSpPr>
          <p:cNvPr id="3" name="Content Placeholder 2"/>
          <p:cNvSpPr>
            <a:spLocks noGrp="1"/>
          </p:cNvSpPr>
          <p:nvPr>
            <p:ph idx="1"/>
          </p:nvPr>
        </p:nvSpPr>
        <p:spPr/>
        <p:txBody>
          <a:bodyPr>
            <a:normAutofit/>
          </a:bodyPr>
          <a:lstStyle/>
          <a:p>
            <a:r>
              <a:rPr lang="en-US" sz="4000" dirty="0" smtClean="0"/>
              <a:t>“God made him who had no sin to be sin </a:t>
            </a:r>
            <a:r>
              <a:rPr lang="en-US" sz="4000" b="1" dirty="0" smtClean="0"/>
              <a:t>for us</a:t>
            </a:r>
            <a:r>
              <a:rPr lang="en-US" sz="4000" dirty="0" smtClean="0"/>
              <a:t>, so that in him we might become the righteousness of God.”         2 Cor. 5:21</a:t>
            </a:r>
            <a:endParaRPr lang="en-US" sz="4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APPROACHING HIS MAJESTY</a:t>
            </a:r>
            <a:endParaRPr lang="en-US" dirty="0"/>
          </a:p>
        </p:txBody>
      </p:sp>
      <p:sp>
        <p:nvSpPr>
          <p:cNvPr id="3" name="Content Placeholder 2"/>
          <p:cNvSpPr>
            <a:spLocks noGrp="1"/>
          </p:cNvSpPr>
          <p:nvPr>
            <p:ph idx="1"/>
          </p:nvPr>
        </p:nvSpPr>
        <p:spPr/>
        <p:txBody>
          <a:bodyPr>
            <a:normAutofit/>
          </a:bodyPr>
          <a:lstStyle/>
          <a:p>
            <a:r>
              <a:rPr lang="en-US" sz="4000" dirty="0" smtClean="0"/>
              <a:t>“If anyone’s name was not found written in the book of life, he was thrown into the lake of fire.”      Rev. 20:15</a:t>
            </a:r>
            <a:endParaRPr lang="en-US" sz="4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APPROACHING HIS MAJESTY</a:t>
            </a:r>
            <a:endParaRPr lang="en-US" dirty="0"/>
          </a:p>
        </p:txBody>
      </p:sp>
      <p:sp>
        <p:nvSpPr>
          <p:cNvPr id="3" name="Content Placeholder 2"/>
          <p:cNvSpPr>
            <a:spLocks noGrp="1"/>
          </p:cNvSpPr>
          <p:nvPr>
            <p:ph idx="1"/>
          </p:nvPr>
        </p:nvSpPr>
        <p:spPr/>
        <p:txBody>
          <a:bodyPr>
            <a:noAutofit/>
          </a:bodyPr>
          <a:lstStyle/>
          <a:p>
            <a:r>
              <a:rPr lang="en-US" sz="4000" dirty="0" smtClean="0"/>
              <a:t>“Nothing impure will ever </a:t>
            </a:r>
            <a:r>
              <a:rPr lang="en-US" sz="4000" dirty="0"/>
              <a:t>e</a:t>
            </a:r>
            <a:r>
              <a:rPr lang="en-US" sz="4000" dirty="0" smtClean="0"/>
              <a:t>nter it, nor will anyone who does what is shameful or deceitful,  but only those whose names are written in the Lamb’s book of life.”               Rev. 21:27</a:t>
            </a:r>
            <a:endParaRPr lang="en-US" sz="4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10:28</a:t>
            </a:r>
            <a:endParaRPr lang="en-US" dirty="0"/>
          </a:p>
        </p:txBody>
      </p:sp>
      <p:sp>
        <p:nvSpPr>
          <p:cNvPr id="3" name="Content Placeholder 2"/>
          <p:cNvSpPr>
            <a:spLocks noGrp="1"/>
          </p:cNvSpPr>
          <p:nvPr>
            <p:ph idx="1"/>
          </p:nvPr>
        </p:nvSpPr>
        <p:spPr/>
        <p:txBody>
          <a:bodyPr>
            <a:normAutofit/>
          </a:bodyPr>
          <a:lstStyle/>
          <a:p>
            <a:r>
              <a:rPr lang="en-US" sz="4000" dirty="0" smtClean="0"/>
              <a:t>“Do not  be afraid of those who kill the body but cannot kill the soul.  Rather, be afraid of the One who can destroy both soul and body in hell.”</a:t>
            </a:r>
            <a:endParaRPr lang="en-US" sz="4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WORSHIPING HIS MAJESTY</a:t>
            </a:r>
            <a:endParaRPr lang="en-US" dirty="0"/>
          </a:p>
        </p:txBody>
      </p:sp>
      <p:sp>
        <p:nvSpPr>
          <p:cNvPr id="3" name="Content Placeholder 2"/>
          <p:cNvSpPr>
            <a:spLocks noGrp="1"/>
          </p:cNvSpPr>
          <p:nvPr>
            <p:ph idx="1"/>
          </p:nvPr>
        </p:nvSpPr>
        <p:spPr>
          <a:xfrm>
            <a:off x="502920" y="304800"/>
            <a:ext cx="8183880" cy="4413504"/>
          </a:xfrm>
        </p:spPr>
        <p:txBody>
          <a:bodyPr>
            <a:noAutofit/>
          </a:bodyPr>
          <a:lstStyle/>
          <a:p>
            <a:r>
              <a:rPr lang="en-US" sz="4000" dirty="0" smtClean="0"/>
              <a:t>“Lift up your heads, O you gates; be lifted up, you ancient doors, that the King of glory may come in.  Who is this King of glory?  The LORD strong and mighty, the LORD mighty in battle.”             Ps. 24:7-8</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WORSHIPING HIS MAJESTY</a:t>
            </a:r>
            <a:endParaRPr lang="en-US" dirty="0"/>
          </a:p>
        </p:txBody>
      </p:sp>
      <p:sp>
        <p:nvSpPr>
          <p:cNvPr id="3" name="Content Placeholder 2"/>
          <p:cNvSpPr>
            <a:spLocks noGrp="1"/>
          </p:cNvSpPr>
          <p:nvPr>
            <p:ph idx="1"/>
          </p:nvPr>
        </p:nvSpPr>
        <p:spPr>
          <a:xfrm>
            <a:off x="502920" y="304800"/>
            <a:ext cx="8183880" cy="4413504"/>
          </a:xfrm>
        </p:spPr>
        <p:txBody>
          <a:bodyPr>
            <a:noAutofit/>
          </a:bodyPr>
          <a:lstStyle/>
          <a:p>
            <a:r>
              <a:rPr lang="en-US" sz="4000" dirty="0" smtClean="0"/>
              <a:t>“Lift up your heads, O you gates;  lift them up, you ancient doors, that the King of glory may come in.  Who is he, this King of glory?  The LORD Almighty---he is the King of glory.”                    Ps. 24:9-10</a:t>
            </a:r>
            <a:endParaRPr lang="en-US" sz="4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Ezekiel 43:1-7</a:t>
            </a:r>
            <a:endParaRPr lang="en-US" dirty="0"/>
          </a:p>
        </p:txBody>
      </p:sp>
      <p:sp>
        <p:nvSpPr>
          <p:cNvPr id="3" name="Content Placeholder 2"/>
          <p:cNvSpPr>
            <a:spLocks noGrp="1"/>
          </p:cNvSpPr>
          <p:nvPr>
            <p:ph idx="1"/>
          </p:nvPr>
        </p:nvSpPr>
        <p:spPr/>
        <p:txBody>
          <a:bodyPr>
            <a:normAutofit/>
          </a:bodyPr>
          <a:lstStyle/>
          <a:p>
            <a:r>
              <a:rPr lang="en-US" sz="4000" dirty="0" smtClean="0"/>
              <a:t>“I saw the glory of the God of Israel coming from the east…”</a:t>
            </a:r>
          </a:p>
          <a:p>
            <a:r>
              <a:rPr lang="en-US" sz="4000" dirty="0" smtClean="0"/>
              <a:t>“The glory of the Lord entered the temple through the gate facing east…”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Ezekiel 43:1-7</a:t>
            </a:r>
            <a:endParaRPr lang="en-US" dirty="0"/>
          </a:p>
        </p:txBody>
      </p:sp>
      <p:sp>
        <p:nvSpPr>
          <p:cNvPr id="3" name="Content Placeholder 2"/>
          <p:cNvSpPr>
            <a:spLocks noGrp="1"/>
          </p:cNvSpPr>
          <p:nvPr>
            <p:ph idx="1"/>
          </p:nvPr>
        </p:nvSpPr>
        <p:spPr>
          <a:xfrm>
            <a:off x="502920" y="0"/>
            <a:ext cx="8183880" cy="4718304"/>
          </a:xfrm>
        </p:spPr>
        <p:txBody>
          <a:bodyPr>
            <a:normAutofit lnSpcReduction="10000"/>
          </a:bodyPr>
          <a:lstStyle/>
          <a:p>
            <a:pPr>
              <a:buNone/>
            </a:pPr>
            <a:endParaRPr lang="en-US" dirty="0" smtClean="0"/>
          </a:p>
          <a:p>
            <a:r>
              <a:rPr lang="en-US" sz="4000" dirty="0" smtClean="0"/>
              <a:t>“The glory of the LORD filled the temple…”</a:t>
            </a:r>
          </a:p>
          <a:p>
            <a:r>
              <a:rPr lang="en-US" sz="4000" dirty="0" smtClean="0"/>
              <a:t>“This is the place of my throne and the place for the soles of my feet.  This is where I will live among the Israelites forever…”</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SHEPHERD PSALMS</a:t>
            </a:r>
            <a:endParaRPr lang="en-US" dirty="0"/>
          </a:p>
        </p:txBody>
      </p:sp>
      <p:sp>
        <p:nvSpPr>
          <p:cNvPr id="3" name="Content Placeholder 2"/>
          <p:cNvSpPr>
            <a:spLocks noGrp="1"/>
          </p:cNvSpPr>
          <p:nvPr>
            <p:ph idx="1"/>
          </p:nvPr>
        </p:nvSpPr>
        <p:spPr/>
        <p:txBody>
          <a:bodyPr/>
          <a:lstStyle/>
          <a:p>
            <a:r>
              <a:rPr lang="en-US" sz="4400" dirty="0" smtClean="0"/>
              <a:t>22—</a:t>
            </a:r>
            <a:r>
              <a:rPr lang="en-US" sz="4400" b="1" dirty="0" smtClean="0"/>
              <a:t>S</a:t>
            </a:r>
            <a:r>
              <a:rPr lang="en-US" sz="4400" dirty="0" smtClean="0"/>
              <a:t>AVIOR</a:t>
            </a:r>
          </a:p>
          <a:p>
            <a:r>
              <a:rPr lang="en-US" sz="4400" dirty="0" smtClean="0"/>
              <a:t>23—</a:t>
            </a:r>
            <a:r>
              <a:rPr lang="en-US" sz="4400" b="1" dirty="0" smtClean="0"/>
              <a:t>S</a:t>
            </a:r>
            <a:r>
              <a:rPr lang="en-US" sz="4400" dirty="0" smtClean="0"/>
              <a:t>HEPHERD</a:t>
            </a:r>
          </a:p>
          <a:p>
            <a:r>
              <a:rPr lang="en-US" sz="4400" dirty="0" smtClean="0"/>
              <a:t>24—</a:t>
            </a:r>
            <a:r>
              <a:rPr lang="en-US" sz="4400" b="1" dirty="0" smtClean="0"/>
              <a:t>S</a:t>
            </a:r>
            <a:r>
              <a:rPr lang="en-US" sz="4400" dirty="0" smtClean="0"/>
              <a:t>OVEREIGN</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Golden Wall 7.jpg"/>
          <p:cNvPicPr>
            <a:picLocks noGrp="1" noChangeAspect="1"/>
          </p:cNvPicPr>
          <p:nvPr>
            <p:ph idx="1"/>
          </p:nvPr>
        </p:nvPicPr>
        <p:blipFill>
          <a:blip r:embed="rId2" cstate="print"/>
          <a:stretch>
            <a:fillRect/>
          </a:stretch>
        </p:blipFill>
        <p:spPr>
          <a:xfrm>
            <a:off x="110760" y="304800"/>
            <a:ext cx="8921647" cy="6172200"/>
          </a:xfr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golden wall 4 (2).jpg"/>
          <p:cNvPicPr>
            <a:picLocks noGrp="1" noChangeAspect="1"/>
          </p:cNvPicPr>
          <p:nvPr>
            <p:ph idx="1"/>
          </p:nvPr>
        </p:nvPicPr>
        <p:blipFill>
          <a:blip r:embed="rId2" cstate="print"/>
          <a:stretch>
            <a:fillRect/>
          </a:stretch>
        </p:blipFill>
        <p:spPr>
          <a:xfrm>
            <a:off x="533400" y="304800"/>
            <a:ext cx="8153400" cy="627888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10200"/>
            <a:ext cx="8183880" cy="1066800"/>
          </a:xfrm>
        </p:spPr>
        <p:txBody>
          <a:bodyPr>
            <a:normAutofit fontScale="90000"/>
          </a:bodyPr>
          <a:lstStyle/>
          <a:p>
            <a:r>
              <a:rPr lang="en-US" dirty="0" smtClean="0"/>
              <a:t>3.  </a:t>
            </a:r>
            <a:r>
              <a:rPr lang="en-US" sz="4400" b="0" dirty="0" smtClean="0"/>
              <a:t>WORSHIPING HIS MAJESTY</a:t>
            </a:r>
            <a:endParaRPr lang="en-US" sz="4400" b="0" dirty="0"/>
          </a:p>
        </p:txBody>
      </p:sp>
      <p:sp>
        <p:nvSpPr>
          <p:cNvPr id="3" name="Content Placeholder 2"/>
          <p:cNvSpPr>
            <a:spLocks noGrp="1"/>
          </p:cNvSpPr>
          <p:nvPr>
            <p:ph idx="1"/>
          </p:nvPr>
        </p:nvSpPr>
        <p:spPr/>
        <p:txBody>
          <a:bodyPr>
            <a:noAutofit/>
          </a:bodyPr>
          <a:lstStyle/>
          <a:p>
            <a:r>
              <a:rPr lang="en-US" sz="3200" dirty="0" smtClean="0"/>
              <a:t>“In that day this song will be sung…”</a:t>
            </a:r>
          </a:p>
          <a:p>
            <a:r>
              <a:rPr lang="en-US" sz="3200" dirty="0" smtClean="0"/>
              <a:t>“Open the gates that the righteous nation may enter, the nation that keeps faith.” </a:t>
            </a:r>
          </a:p>
          <a:p>
            <a:r>
              <a:rPr lang="en-US" sz="3200" dirty="0" smtClean="0"/>
              <a:t> “You will keep in perfect peace him whose mind is steadfast, because he trusts in you.  Trust in the LORD forever, for the LORD, the LORD, is the Rock eternal (lit. Rock of Ages).”  Isaiah 26:1-4</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WORSHIPING HIS MAJESTY</a:t>
            </a:r>
            <a:endParaRPr lang="en-US" dirty="0"/>
          </a:p>
        </p:txBody>
      </p:sp>
      <p:sp>
        <p:nvSpPr>
          <p:cNvPr id="3" name="Content Placeholder 2"/>
          <p:cNvSpPr>
            <a:spLocks noGrp="1"/>
          </p:cNvSpPr>
          <p:nvPr>
            <p:ph idx="1"/>
          </p:nvPr>
        </p:nvSpPr>
        <p:spPr/>
        <p:txBody>
          <a:bodyPr>
            <a:normAutofit/>
          </a:bodyPr>
          <a:lstStyle/>
          <a:p>
            <a:r>
              <a:rPr lang="en-US" sz="4000" dirty="0" smtClean="0"/>
              <a:t>“But we see Jesus, who was made a little lower than the angels, now crowned with glory and honor…”       Hebrews 2:9</a:t>
            </a:r>
            <a:endParaRPr lang="en-US" sz="4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WORSHIPING HIS MAJESTY</a:t>
            </a:r>
            <a:endParaRPr lang="en-US" dirty="0"/>
          </a:p>
        </p:txBody>
      </p:sp>
      <p:sp>
        <p:nvSpPr>
          <p:cNvPr id="3" name="Content Placeholder 2"/>
          <p:cNvSpPr>
            <a:spLocks noGrp="1"/>
          </p:cNvSpPr>
          <p:nvPr>
            <p:ph idx="1"/>
          </p:nvPr>
        </p:nvSpPr>
        <p:spPr>
          <a:xfrm>
            <a:off x="502920" y="228600"/>
            <a:ext cx="8183880" cy="4489704"/>
          </a:xfrm>
        </p:spPr>
        <p:txBody>
          <a:bodyPr>
            <a:noAutofit/>
          </a:bodyPr>
          <a:lstStyle/>
          <a:p>
            <a:r>
              <a:rPr lang="en-US" sz="3600" dirty="0" smtClean="0"/>
              <a:t>“Here I am!  I stand at the door and knock.  If anyone hears my voice and opens the door, I will come in and eat with him, and he with me.”          Rev. 3:20</a:t>
            </a:r>
          </a:p>
          <a:p>
            <a:r>
              <a:rPr lang="en-US" sz="3600" dirty="0" smtClean="0"/>
              <a:t>The Infinite pleads with the finite.</a:t>
            </a:r>
          </a:p>
          <a:p>
            <a:r>
              <a:rPr lang="en-US" sz="3600" dirty="0" smtClean="0"/>
              <a:t>The Holy one pleads with the unholy.</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Jesus Door.jpg"/>
          <p:cNvPicPr>
            <a:picLocks noGrp="1" noChangeAspect="1"/>
          </p:cNvPicPr>
          <p:nvPr>
            <p:ph idx="1"/>
          </p:nvPr>
        </p:nvPicPr>
        <p:blipFill>
          <a:blip r:embed="rId2" cstate="print"/>
          <a:stretch>
            <a:fillRect/>
          </a:stretch>
        </p:blipFill>
        <p:spPr>
          <a:xfrm>
            <a:off x="2304568" y="69903"/>
            <a:ext cx="4401032" cy="678809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3.WORSHIPING HIS MAJESTY</a:t>
            </a:r>
            <a:endParaRPr lang="en-US" dirty="0"/>
          </a:p>
        </p:txBody>
      </p:sp>
      <p:sp>
        <p:nvSpPr>
          <p:cNvPr id="3" name="Content Placeholder 2"/>
          <p:cNvSpPr>
            <a:spLocks noGrp="1"/>
          </p:cNvSpPr>
          <p:nvPr>
            <p:ph idx="1"/>
          </p:nvPr>
        </p:nvSpPr>
        <p:spPr/>
        <p:txBody>
          <a:bodyPr>
            <a:normAutofit/>
          </a:bodyPr>
          <a:lstStyle/>
          <a:p>
            <a:r>
              <a:rPr lang="en-US" sz="4000" dirty="0" smtClean="0"/>
              <a:t>“Now the dwelling of God is with men, and he will live with them.  They will be his people, and  God himself will be with them and be their God.”                Rev. 21:3</a:t>
            </a:r>
            <a:endParaRPr lang="en-US"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SHEPHERD PSALMS</a:t>
            </a:r>
            <a:endParaRPr lang="en-US" dirty="0"/>
          </a:p>
        </p:txBody>
      </p:sp>
      <p:sp>
        <p:nvSpPr>
          <p:cNvPr id="3" name="Content Placeholder 2"/>
          <p:cNvSpPr>
            <a:spLocks noGrp="1"/>
          </p:cNvSpPr>
          <p:nvPr>
            <p:ph idx="1"/>
          </p:nvPr>
        </p:nvSpPr>
        <p:spPr>
          <a:xfrm>
            <a:off x="502920" y="0"/>
            <a:ext cx="8183880" cy="4718304"/>
          </a:xfrm>
        </p:spPr>
        <p:txBody>
          <a:bodyPr>
            <a:noAutofit/>
          </a:bodyPr>
          <a:lstStyle/>
          <a:p>
            <a:pPr>
              <a:buNone/>
            </a:pPr>
            <a:endParaRPr lang="en-US" sz="4400" dirty="0" smtClean="0"/>
          </a:p>
          <a:p>
            <a:r>
              <a:rPr lang="en-US" sz="4400" dirty="0" smtClean="0"/>
              <a:t>22---</a:t>
            </a:r>
            <a:r>
              <a:rPr lang="en-US" sz="4400" dirty="0" smtClean="0">
                <a:solidFill>
                  <a:srgbClr val="FF0000"/>
                </a:solidFill>
              </a:rPr>
              <a:t>PAST</a:t>
            </a:r>
            <a:r>
              <a:rPr lang="en-US" sz="4400" dirty="0" smtClean="0"/>
              <a:t>/HE GAVE HIS LIFE.</a:t>
            </a:r>
          </a:p>
          <a:p>
            <a:r>
              <a:rPr lang="en-US" sz="4400" dirty="0" smtClean="0"/>
              <a:t>23---</a:t>
            </a:r>
            <a:r>
              <a:rPr lang="en-US" sz="4400" dirty="0" smtClean="0">
                <a:solidFill>
                  <a:srgbClr val="FF0000"/>
                </a:solidFill>
              </a:rPr>
              <a:t>PRESENT</a:t>
            </a:r>
            <a:r>
              <a:rPr lang="en-US" sz="4400" dirty="0" smtClean="0"/>
              <a:t>/HE GIVES HIS LOVE.</a:t>
            </a:r>
          </a:p>
          <a:p>
            <a:r>
              <a:rPr lang="en-US" sz="4400" dirty="0" smtClean="0"/>
              <a:t>24---</a:t>
            </a:r>
            <a:r>
              <a:rPr lang="en-US" sz="4400" dirty="0" smtClean="0">
                <a:solidFill>
                  <a:srgbClr val="FF0000"/>
                </a:solidFill>
              </a:rPr>
              <a:t>FUTURE</a:t>
            </a:r>
            <a:r>
              <a:rPr lang="en-US" sz="4400" dirty="0" smtClean="0"/>
              <a:t>/HE WILL COME WITH HIS REWARD.</a:t>
            </a:r>
            <a:endParaRPr lang="en-US" sz="4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1 CORINTHIANS 10:11</a:t>
            </a:r>
            <a:endParaRPr lang="en-US" sz="4400" dirty="0"/>
          </a:p>
        </p:txBody>
      </p:sp>
      <p:sp>
        <p:nvSpPr>
          <p:cNvPr id="3" name="Content Placeholder 2"/>
          <p:cNvSpPr>
            <a:spLocks noGrp="1"/>
          </p:cNvSpPr>
          <p:nvPr>
            <p:ph idx="1"/>
          </p:nvPr>
        </p:nvSpPr>
        <p:spPr/>
        <p:txBody>
          <a:bodyPr>
            <a:normAutofit/>
          </a:bodyPr>
          <a:lstStyle/>
          <a:p>
            <a:r>
              <a:rPr lang="en-US" sz="4000" i="1" dirty="0" smtClean="0"/>
              <a:t>“These things happened to them as </a:t>
            </a:r>
            <a:r>
              <a:rPr lang="en-US" sz="4000" b="1" i="1" dirty="0" smtClean="0"/>
              <a:t>examples</a:t>
            </a:r>
            <a:r>
              <a:rPr lang="en-US" sz="4000" i="1" dirty="0" smtClean="0"/>
              <a:t> and were written down as </a:t>
            </a:r>
            <a:r>
              <a:rPr lang="en-US" sz="4000" b="1" i="1" dirty="0" smtClean="0"/>
              <a:t>warnings</a:t>
            </a:r>
            <a:r>
              <a:rPr lang="en-US" sz="4000" i="1" dirty="0" smtClean="0"/>
              <a:t> for us, on whom the fulfillment of the ages has come.”</a:t>
            </a:r>
            <a:endParaRPr lang="en-US" sz="4000"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i="1" dirty="0" smtClean="0"/>
              <a:t>PSALM 24</a:t>
            </a:r>
            <a:endParaRPr lang="en-US" sz="4800" i="1" dirty="0"/>
          </a:p>
        </p:txBody>
      </p:sp>
      <p:sp>
        <p:nvSpPr>
          <p:cNvPr id="3" name="Content Placeholder 2"/>
          <p:cNvSpPr>
            <a:spLocks noGrp="1"/>
          </p:cNvSpPr>
          <p:nvPr>
            <p:ph idx="1"/>
          </p:nvPr>
        </p:nvSpPr>
        <p:spPr/>
        <p:txBody>
          <a:bodyPr>
            <a:normAutofit/>
          </a:bodyPr>
          <a:lstStyle/>
          <a:p>
            <a:r>
              <a:rPr lang="en-US" sz="4000" dirty="0" smtClean="0"/>
              <a:t>Tradition tells us that this Psalm was written by David for the moving of the ark to Jerusalem.</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i="1" dirty="0" smtClean="0"/>
              <a:t>1 Chronicles 13:3; 7-10</a:t>
            </a:r>
            <a:endParaRPr lang="en-US" sz="4400" i="1" dirty="0"/>
          </a:p>
        </p:txBody>
      </p:sp>
      <p:sp>
        <p:nvSpPr>
          <p:cNvPr id="3" name="Content Placeholder 2"/>
          <p:cNvSpPr>
            <a:spLocks noGrp="1"/>
          </p:cNvSpPr>
          <p:nvPr>
            <p:ph idx="1"/>
          </p:nvPr>
        </p:nvSpPr>
        <p:spPr/>
        <p:txBody>
          <a:bodyPr>
            <a:noAutofit/>
          </a:bodyPr>
          <a:lstStyle/>
          <a:p>
            <a:r>
              <a:rPr lang="en-US" sz="3200" dirty="0" smtClean="0"/>
              <a:t>“Let us bring the ark of our God back to us…”</a:t>
            </a:r>
          </a:p>
          <a:p>
            <a:r>
              <a:rPr lang="en-US" sz="3200" dirty="0" smtClean="0"/>
              <a:t>“They moved the ark of God…on a new cart.”</a:t>
            </a:r>
          </a:p>
          <a:p>
            <a:r>
              <a:rPr lang="en-US" sz="3200" dirty="0" smtClean="0"/>
              <a:t>“Uzzah reached out his hand to steady the ark, because the oxen stumbled.  The LORD’s anger burned against Uzzah and he struck him down…”</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i="1" dirty="0" smtClean="0"/>
              <a:t>1 Chronicles 15:2; 12-15</a:t>
            </a:r>
            <a:endParaRPr lang="en-US" sz="4400" i="1" dirty="0"/>
          </a:p>
        </p:txBody>
      </p:sp>
      <p:sp>
        <p:nvSpPr>
          <p:cNvPr id="3" name="Content Placeholder 2"/>
          <p:cNvSpPr>
            <a:spLocks noGrp="1"/>
          </p:cNvSpPr>
          <p:nvPr>
            <p:ph idx="1"/>
          </p:nvPr>
        </p:nvSpPr>
        <p:spPr/>
        <p:txBody>
          <a:bodyPr>
            <a:normAutofit/>
          </a:bodyPr>
          <a:lstStyle/>
          <a:p>
            <a:r>
              <a:rPr lang="en-US" sz="4000" dirty="0" smtClean="0"/>
              <a:t>“No one but the Levites may carry the ark of God…”</a:t>
            </a:r>
          </a:p>
          <a:p>
            <a:r>
              <a:rPr lang="en-US" sz="4000" dirty="0" smtClean="0"/>
              <a:t>“We did not inquire of him about how to do it in the prescribed way.”</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2 Samuel 6:1-16</a:t>
            </a:r>
            <a:endParaRPr lang="en-US" sz="4800" dirty="0"/>
          </a:p>
        </p:txBody>
      </p:sp>
      <p:sp>
        <p:nvSpPr>
          <p:cNvPr id="3" name="Content Placeholder 2"/>
          <p:cNvSpPr>
            <a:spLocks noGrp="1"/>
          </p:cNvSpPr>
          <p:nvPr>
            <p:ph idx="1"/>
          </p:nvPr>
        </p:nvSpPr>
        <p:spPr/>
        <p:txBody>
          <a:bodyPr>
            <a:normAutofit/>
          </a:bodyPr>
          <a:lstStyle/>
          <a:p>
            <a:r>
              <a:rPr lang="en-US" sz="4400" dirty="0" smtClean="0"/>
              <a:t>“David was afraid of the LORD that day and said, “How can the ark of the LORD ever come to me?”   (6:9)</a:t>
            </a:r>
            <a:endParaRPr lang="en-US" sz="4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1822</TotalTime>
  <Words>1081</Words>
  <Application>Microsoft Office PowerPoint</Application>
  <PresentationFormat>On-screen Show (4:3)</PresentationFormat>
  <Paragraphs>83</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Aspect</vt:lpstr>
      <vt:lpstr>THE EARTH IS THE LORD’S</vt:lpstr>
      <vt:lpstr>THE SHEPHERD PSALMS</vt:lpstr>
      <vt:lpstr>THE SHEPHERD PSALMS</vt:lpstr>
      <vt:lpstr>THE SHEPHERD PSALMS</vt:lpstr>
      <vt:lpstr>1 CORINTHIANS 10:11</vt:lpstr>
      <vt:lpstr>PSALM 24</vt:lpstr>
      <vt:lpstr>1 Chronicles 13:3; 7-10</vt:lpstr>
      <vt:lpstr>1 Chronicles 15:2; 12-15</vt:lpstr>
      <vt:lpstr>2 Samuel 6:1-16</vt:lpstr>
      <vt:lpstr>The Golden Gate/Eastern Gate</vt:lpstr>
      <vt:lpstr>Slide 11</vt:lpstr>
      <vt:lpstr>Slide 12</vt:lpstr>
      <vt:lpstr>PSALM 24</vt:lpstr>
      <vt:lpstr>1. HIS MAJESTY</vt:lpstr>
      <vt:lpstr>1.  HIS MAJESTY</vt:lpstr>
      <vt:lpstr>1.  HIS MAJESTY</vt:lpstr>
      <vt:lpstr>1.  HIS MAJESTY</vt:lpstr>
      <vt:lpstr>1.  HIS MAJESTY</vt:lpstr>
      <vt:lpstr>1.  HIS MAJESTY</vt:lpstr>
      <vt:lpstr>2.  APPROACHING HIS MAJESTY</vt:lpstr>
      <vt:lpstr>2.  APPROACHING HIS MAJESTY</vt:lpstr>
      <vt:lpstr>2.  APPROACHING HIS MAJESTY</vt:lpstr>
      <vt:lpstr>2.  APPROACHING HIS MAJESTY</vt:lpstr>
      <vt:lpstr>2.  APPROACHING HIS MAJESTY</vt:lpstr>
      <vt:lpstr>Matthew 10:28</vt:lpstr>
      <vt:lpstr>3.  WORSHIPING HIS MAJESTY</vt:lpstr>
      <vt:lpstr>3.  WORSHIPING HIS MAJESTY</vt:lpstr>
      <vt:lpstr>Ezekiel 43:1-7</vt:lpstr>
      <vt:lpstr>Ezekiel 43:1-7</vt:lpstr>
      <vt:lpstr>Slide 30</vt:lpstr>
      <vt:lpstr>Slide 31</vt:lpstr>
      <vt:lpstr>3.  WORSHIPING HIS MAJESTY</vt:lpstr>
      <vt:lpstr>3. WORSHIPING HIS MAJESTY</vt:lpstr>
      <vt:lpstr>3.  WORSHIPING HIS MAJESTY</vt:lpstr>
      <vt:lpstr>Slide 35</vt:lpstr>
      <vt:lpstr>3.WORSHIPING HIS MAJESTY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EARTH IS THE LORD’S</dc:title>
  <dc:creator>Steve</dc:creator>
  <cp:lastModifiedBy>PastorSteve</cp:lastModifiedBy>
  <cp:revision>37</cp:revision>
  <dcterms:created xsi:type="dcterms:W3CDTF">2016-04-11T15:20:01Z</dcterms:created>
  <dcterms:modified xsi:type="dcterms:W3CDTF">2019-09-26T20:08:43Z</dcterms:modified>
</cp:coreProperties>
</file>