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85" r:id="rId4"/>
    <p:sldId id="284" r:id="rId5"/>
    <p:sldId id="258" r:id="rId6"/>
    <p:sldId id="288" r:id="rId7"/>
    <p:sldId id="286" r:id="rId8"/>
    <p:sldId id="287" r:id="rId9"/>
    <p:sldId id="274" r:id="rId10"/>
    <p:sldId id="275" r:id="rId11"/>
    <p:sldId id="276" r:id="rId12"/>
    <p:sldId id="277" r:id="rId13"/>
    <p:sldId id="278" r:id="rId14"/>
    <p:sldId id="279" r:id="rId15"/>
    <p:sldId id="280" r:id="rId16"/>
    <p:sldId id="281" r:id="rId17"/>
    <p:sldId id="289" r:id="rId18"/>
    <p:sldId id="259" r:id="rId19"/>
    <p:sldId id="260" r:id="rId20"/>
    <p:sldId id="261" r:id="rId21"/>
    <p:sldId id="262" r:id="rId22"/>
    <p:sldId id="292" r:id="rId23"/>
    <p:sldId id="290" r:id="rId24"/>
    <p:sldId id="263" r:id="rId25"/>
    <p:sldId id="264" r:id="rId26"/>
    <p:sldId id="293" r:id="rId27"/>
    <p:sldId id="273" r:id="rId28"/>
    <p:sldId id="265" r:id="rId29"/>
    <p:sldId id="283" r:id="rId30"/>
    <p:sldId id="291" r:id="rId31"/>
    <p:sldId id="266" r:id="rId32"/>
    <p:sldId id="268" r:id="rId33"/>
    <p:sldId id="267" r:id="rId34"/>
    <p:sldId id="294" r:id="rId35"/>
    <p:sldId id="269" r:id="rId36"/>
    <p:sldId id="270" r:id="rId37"/>
    <p:sldId id="271" r:id="rId38"/>
    <p:sldId id="272" r:id="rId39"/>
    <p:sldId id="28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96" y="-4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C05650F6-C087-4CA5-8F80-225E81FDD3F2}" type="datetimeFigureOut">
              <a:rPr lang="en-US" smtClean="0"/>
              <a:pPr/>
              <a:t>9/5/2019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D74E5475-9312-4260-8B55-3829549EEFB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05650F6-C087-4CA5-8F80-225E81FDD3F2}" type="datetimeFigureOut">
              <a:rPr lang="en-US" smtClean="0"/>
              <a:pPr/>
              <a:t>9/5/2019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74E5475-9312-4260-8B55-3829549EEFB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05650F6-C087-4CA5-8F80-225E81FDD3F2}" type="datetimeFigureOut">
              <a:rPr lang="en-US" smtClean="0"/>
              <a:pPr/>
              <a:t>9/5/2019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74E5475-9312-4260-8B55-3829549EEFB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05650F6-C087-4CA5-8F80-225E81FDD3F2}" type="datetimeFigureOut">
              <a:rPr lang="en-US" smtClean="0"/>
              <a:pPr/>
              <a:t>9/5/2019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74E5475-9312-4260-8B55-3829549EEFB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05650F6-C087-4CA5-8F80-225E81FDD3F2}" type="datetimeFigureOut">
              <a:rPr lang="en-US" smtClean="0"/>
              <a:pPr/>
              <a:t>9/5/2019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74E5475-9312-4260-8B55-3829549EEFB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05650F6-C087-4CA5-8F80-225E81FDD3F2}" type="datetimeFigureOut">
              <a:rPr lang="en-US" smtClean="0"/>
              <a:pPr/>
              <a:t>9/5/2019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74E5475-9312-4260-8B55-3829549EEFB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05650F6-C087-4CA5-8F80-225E81FDD3F2}" type="datetimeFigureOut">
              <a:rPr lang="en-US" smtClean="0"/>
              <a:pPr/>
              <a:t>9/5/2019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74E5475-9312-4260-8B55-3829549EEFB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05650F6-C087-4CA5-8F80-225E81FDD3F2}" type="datetimeFigureOut">
              <a:rPr lang="en-US" smtClean="0"/>
              <a:pPr/>
              <a:t>9/5/2019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74E5475-9312-4260-8B55-3829549EEFB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C05650F6-C087-4CA5-8F80-225E81FDD3F2}" type="datetimeFigureOut">
              <a:rPr lang="en-US" smtClean="0"/>
              <a:pPr/>
              <a:t>9/5/2019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74E5475-9312-4260-8B55-3829549EEFB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05650F6-C087-4CA5-8F80-225E81FDD3F2}" type="datetimeFigureOut">
              <a:rPr lang="en-US" smtClean="0"/>
              <a:pPr/>
              <a:t>9/5/2019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74E5475-9312-4260-8B55-3829549EEFB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05650F6-C087-4CA5-8F80-225E81FDD3F2}" type="datetimeFigureOut">
              <a:rPr lang="en-US" smtClean="0"/>
              <a:pPr/>
              <a:t>9/5/2019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74E5475-9312-4260-8B55-3829549EEFBD}"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05650F6-C087-4CA5-8F80-225E81FDD3F2}" type="datetimeFigureOut">
              <a:rPr lang="en-US" smtClean="0"/>
              <a:pPr/>
              <a:t>9/5/2019</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74E5475-9312-4260-8B55-3829549EEFB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76" y="685800"/>
            <a:ext cx="7772400" cy="2667000"/>
          </a:xfrm>
        </p:spPr>
        <p:txBody>
          <a:bodyPr>
            <a:noAutofit/>
          </a:bodyPr>
          <a:lstStyle/>
          <a:p>
            <a:r>
              <a:rPr lang="en-US" sz="8800" i="1" dirty="0" smtClean="0"/>
              <a:t>WHAT IS MAN?</a:t>
            </a:r>
            <a:endParaRPr lang="en-US" sz="8800" i="1" dirty="0"/>
          </a:p>
        </p:txBody>
      </p:sp>
      <p:sp>
        <p:nvSpPr>
          <p:cNvPr id="3" name="Subtitle 2"/>
          <p:cNvSpPr>
            <a:spLocks noGrp="1"/>
          </p:cNvSpPr>
          <p:nvPr>
            <p:ph type="subTitle" idx="1"/>
          </p:nvPr>
        </p:nvSpPr>
        <p:spPr/>
        <p:txBody>
          <a:bodyPr>
            <a:normAutofit/>
          </a:bodyPr>
          <a:lstStyle/>
          <a:p>
            <a:r>
              <a:rPr lang="en-US" sz="4400" b="1" dirty="0" smtClean="0">
                <a:solidFill>
                  <a:schemeClr val="tx1"/>
                </a:solidFill>
              </a:rPr>
              <a:t>PSALM 8</a:t>
            </a:r>
            <a:endParaRPr lang="en-US" sz="44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Documents and Settings\Steve\My Documents\056.JPG"/>
          <p:cNvPicPr>
            <a:picLocks noGrp="1" noChangeAspect="1" noChangeArrowheads="1"/>
          </p:cNvPicPr>
          <p:nvPr>
            <p:ph idx="1"/>
          </p:nvPr>
        </p:nvPicPr>
        <p:blipFill>
          <a:blip r:embed="rId2" cstate="print"/>
          <a:srcRect/>
          <a:stretch>
            <a:fillRect/>
          </a:stretch>
        </p:blipFill>
        <p:spPr bwMode="auto">
          <a:xfrm>
            <a:off x="304800" y="41576"/>
            <a:ext cx="8534400" cy="681642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Documents and Settings\Steve\My Documents\050.JPG"/>
          <p:cNvPicPr>
            <a:picLocks noGrp="1" noChangeAspect="1" noChangeArrowheads="1"/>
          </p:cNvPicPr>
          <p:nvPr>
            <p:ph idx="1"/>
          </p:nvPr>
        </p:nvPicPr>
        <p:blipFill>
          <a:blip r:embed="rId2" cstate="print"/>
          <a:srcRect/>
          <a:stretch>
            <a:fillRect/>
          </a:stretch>
        </p:blipFill>
        <p:spPr bwMode="auto">
          <a:xfrm>
            <a:off x="838201" y="1"/>
            <a:ext cx="7467599"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Documents and Settings\Steve\My Documents\080.JPG"/>
          <p:cNvPicPr>
            <a:picLocks noGrp="1" noChangeAspect="1" noChangeArrowheads="1"/>
          </p:cNvPicPr>
          <p:nvPr>
            <p:ph idx="1"/>
          </p:nvPr>
        </p:nvPicPr>
        <p:blipFill>
          <a:blip r:embed="rId2" cstate="print"/>
          <a:srcRect/>
          <a:stretch>
            <a:fillRect/>
          </a:stretch>
        </p:blipFill>
        <p:spPr bwMode="auto">
          <a:xfrm>
            <a:off x="1143000" y="-10431"/>
            <a:ext cx="6861174" cy="686117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C:\Documents and Settings\Steve\My Documents\078.JPG"/>
          <p:cNvPicPr>
            <a:picLocks noGrp="1" noChangeAspect="1" noChangeArrowheads="1"/>
          </p:cNvPicPr>
          <p:nvPr>
            <p:ph idx="1"/>
          </p:nvPr>
        </p:nvPicPr>
        <p:blipFill>
          <a:blip r:embed="rId2" cstate="print"/>
          <a:srcRect/>
          <a:stretch>
            <a:fillRect/>
          </a:stretch>
        </p:blipFill>
        <p:spPr bwMode="auto">
          <a:xfrm>
            <a:off x="1295400" y="77663"/>
            <a:ext cx="6705600" cy="669640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C:\Documents and Settings\Steve\My Documents\076.JPG"/>
          <p:cNvPicPr>
            <a:picLocks noGrp="1" noChangeAspect="1" noChangeArrowheads="1"/>
          </p:cNvPicPr>
          <p:nvPr>
            <p:ph idx="1"/>
          </p:nvPr>
        </p:nvPicPr>
        <p:blipFill>
          <a:blip r:embed="rId2" cstate="print"/>
          <a:srcRect/>
          <a:stretch>
            <a:fillRect/>
          </a:stretch>
        </p:blipFill>
        <p:spPr bwMode="auto">
          <a:xfrm>
            <a:off x="344214" y="381000"/>
            <a:ext cx="8342586" cy="642305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C:\Documents and Settings\Steve\My Documents\066.JPG"/>
          <p:cNvPicPr>
            <a:picLocks noGrp="1" noChangeAspect="1" noChangeArrowheads="1"/>
          </p:cNvPicPr>
          <p:nvPr>
            <p:ph idx="1"/>
          </p:nvPr>
        </p:nvPicPr>
        <p:blipFill>
          <a:blip r:embed="rId2" cstate="print"/>
          <a:srcRect/>
          <a:stretch>
            <a:fillRect/>
          </a:stretch>
        </p:blipFill>
        <p:spPr bwMode="auto">
          <a:xfrm>
            <a:off x="1219200" y="-3629"/>
            <a:ext cx="6705600" cy="667251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C:\Documents and Settings\Steve\My Documents\079.JPG"/>
          <p:cNvPicPr>
            <a:picLocks noGrp="1" noChangeAspect="1" noChangeArrowheads="1"/>
          </p:cNvPicPr>
          <p:nvPr>
            <p:ph idx="1"/>
          </p:nvPr>
        </p:nvPicPr>
        <p:blipFill>
          <a:blip r:embed="rId2" cstate="print"/>
          <a:srcRect/>
          <a:stretch>
            <a:fillRect/>
          </a:stretch>
        </p:blipFill>
        <p:spPr bwMode="auto">
          <a:xfrm>
            <a:off x="990600" y="-66823"/>
            <a:ext cx="7086600" cy="697757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sz="4800" dirty="0" smtClean="0"/>
              <a:t>Human life is Sacred because:</a:t>
            </a:r>
          </a:p>
          <a:p>
            <a:r>
              <a:rPr lang="en-US" sz="4800" dirty="0" smtClean="0"/>
              <a:t>1.  We are special to God.</a:t>
            </a:r>
          </a:p>
          <a:p>
            <a:r>
              <a:rPr lang="en-US" sz="4800" dirty="0" smtClean="0"/>
              <a:t>2.  God Himself created us.</a:t>
            </a:r>
            <a:endParaRPr 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Human life is sacred because </a:t>
            </a:r>
            <a:r>
              <a:rPr lang="en-US" sz="4900" dirty="0" smtClean="0"/>
              <a:t>God created us.</a:t>
            </a:r>
            <a:endParaRPr lang="en-US" sz="4900" dirty="0"/>
          </a:p>
        </p:txBody>
      </p:sp>
      <p:sp>
        <p:nvSpPr>
          <p:cNvPr id="3" name="Content Placeholder 2"/>
          <p:cNvSpPr>
            <a:spLocks noGrp="1"/>
          </p:cNvSpPr>
          <p:nvPr>
            <p:ph idx="1"/>
          </p:nvPr>
        </p:nvSpPr>
        <p:spPr/>
        <p:txBody>
          <a:bodyPr/>
          <a:lstStyle/>
          <a:p>
            <a:r>
              <a:rPr lang="en-US" sz="4000" dirty="0" smtClean="0"/>
              <a:t>“You made him a little lower than the heavenly beings (angels).”  (Ps. 8:5)</a:t>
            </a:r>
          </a:p>
          <a:p>
            <a:r>
              <a:rPr lang="en-US" sz="4000" dirty="0" smtClean="0"/>
              <a:t>“Let us make man in our image, in our likeness…”  Genesis 1:26</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  </a:t>
            </a:r>
            <a:r>
              <a:rPr lang="en-US" sz="4800" dirty="0" smtClean="0"/>
              <a:t>God created us.</a:t>
            </a:r>
            <a:endParaRPr lang="en-US" sz="4800" dirty="0"/>
          </a:p>
        </p:txBody>
      </p:sp>
      <p:sp>
        <p:nvSpPr>
          <p:cNvPr id="3" name="Content Placeholder 2"/>
          <p:cNvSpPr>
            <a:spLocks noGrp="1"/>
          </p:cNvSpPr>
          <p:nvPr>
            <p:ph idx="1"/>
          </p:nvPr>
        </p:nvSpPr>
        <p:spPr/>
        <p:txBody>
          <a:bodyPr>
            <a:normAutofit/>
          </a:bodyPr>
          <a:lstStyle/>
          <a:p>
            <a:r>
              <a:rPr lang="en-US" sz="4400" dirty="0" smtClean="0"/>
              <a:t>“So God created man in his own image, in the image of God he created him; male and female he created them.”            Gen. 1:27  </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733800"/>
            <a:ext cx="8183880" cy="2301240"/>
          </a:xfrm>
        </p:spPr>
        <p:txBody>
          <a:bodyPr>
            <a:noAutofit/>
          </a:bodyPr>
          <a:lstStyle/>
          <a:p>
            <a:r>
              <a:rPr lang="en-US" sz="8000" dirty="0" smtClean="0"/>
              <a:t>HUMAN LIFE IS SACRED</a:t>
            </a:r>
            <a:endParaRPr lang="en-US" sz="8000" dirty="0"/>
          </a:p>
        </p:txBody>
      </p:sp>
      <p:sp>
        <p:nvSpPr>
          <p:cNvPr id="3" name="Content Placeholder 2"/>
          <p:cNvSpPr>
            <a:spLocks noGrp="1"/>
          </p:cNvSpPr>
          <p:nvPr>
            <p:ph idx="1"/>
          </p:nvPr>
        </p:nvSpPr>
        <p:spPr/>
        <p:txBody>
          <a:bodyPr>
            <a:normAutofit/>
          </a:bodyPr>
          <a:lstStyle/>
          <a:p>
            <a:r>
              <a:rPr lang="en-US" sz="4000" dirty="0" smtClean="0"/>
              <a:t>If we get this wrong…</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  </a:t>
            </a:r>
            <a:r>
              <a:rPr lang="en-US" sz="4800" dirty="0" smtClean="0"/>
              <a:t>God created us</a:t>
            </a:r>
            <a:r>
              <a:rPr lang="en-US" dirty="0" smtClean="0"/>
              <a:t>.</a:t>
            </a:r>
            <a:endParaRPr lang="en-US" dirty="0"/>
          </a:p>
        </p:txBody>
      </p:sp>
      <p:sp>
        <p:nvSpPr>
          <p:cNvPr id="3" name="Content Placeholder 2"/>
          <p:cNvSpPr>
            <a:spLocks noGrp="1"/>
          </p:cNvSpPr>
          <p:nvPr>
            <p:ph idx="1"/>
          </p:nvPr>
        </p:nvSpPr>
        <p:spPr/>
        <p:txBody>
          <a:bodyPr>
            <a:noAutofit/>
          </a:bodyPr>
          <a:lstStyle/>
          <a:p>
            <a:r>
              <a:rPr lang="en-US" sz="4400" dirty="0" smtClean="0"/>
              <a:t>“The LORD God formed the man from the dust of the ground and breathed into his nostrils the breath of life, and the man became a living being.”   Gen. 2:7</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  </a:t>
            </a:r>
            <a:r>
              <a:rPr lang="en-US" sz="4800" dirty="0" smtClean="0"/>
              <a:t>God created us</a:t>
            </a:r>
            <a:r>
              <a:rPr lang="en-US" dirty="0" smtClean="0"/>
              <a:t>.</a:t>
            </a:r>
            <a:endParaRPr lang="en-US" dirty="0"/>
          </a:p>
        </p:txBody>
      </p:sp>
      <p:sp>
        <p:nvSpPr>
          <p:cNvPr id="3" name="Content Placeholder 2"/>
          <p:cNvSpPr>
            <a:spLocks noGrp="1"/>
          </p:cNvSpPr>
          <p:nvPr>
            <p:ph idx="1"/>
          </p:nvPr>
        </p:nvSpPr>
        <p:spPr/>
        <p:txBody>
          <a:bodyPr>
            <a:noAutofit/>
          </a:bodyPr>
          <a:lstStyle/>
          <a:p>
            <a:r>
              <a:rPr lang="en-US" sz="4400" dirty="0" smtClean="0"/>
              <a:t>“Do not be afraid, for I am with you…everyone who is called by my name, whom </a:t>
            </a:r>
            <a:r>
              <a:rPr lang="en-US" sz="4400" dirty="0" smtClean="0">
                <a:solidFill>
                  <a:srgbClr val="FF0000"/>
                </a:solidFill>
              </a:rPr>
              <a:t>I created </a:t>
            </a:r>
            <a:r>
              <a:rPr lang="en-US" sz="4400" dirty="0" smtClean="0"/>
              <a:t>for my glory, whom I formed and made.”      Isaiah 43:5 &amp; 7</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  </a:t>
            </a:r>
            <a:r>
              <a:rPr lang="en-US" sz="4800" dirty="0" smtClean="0"/>
              <a:t>God created us</a:t>
            </a:r>
            <a:r>
              <a:rPr lang="en-US" dirty="0" smtClean="0"/>
              <a:t>.</a:t>
            </a:r>
            <a:endParaRPr lang="en-US" dirty="0"/>
          </a:p>
        </p:txBody>
      </p:sp>
      <p:sp>
        <p:nvSpPr>
          <p:cNvPr id="3" name="Content Placeholder 2"/>
          <p:cNvSpPr>
            <a:spLocks noGrp="1"/>
          </p:cNvSpPr>
          <p:nvPr>
            <p:ph idx="1"/>
          </p:nvPr>
        </p:nvSpPr>
        <p:spPr/>
        <p:txBody>
          <a:bodyPr>
            <a:noAutofit/>
          </a:bodyPr>
          <a:lstStyle/>
          <a:p>
            <a:r>
              <a:rPr lang="en-US" sz="4400" dirty="0" smtClean="0"/>
              <a:t>“Do not be afraid, for I am with you…everyone who is called by my name, whom I created </a:t>
            </a:r>
            <a:r>
              <a:rPr lang="en-US" sz="4400" dirty="0" smtClean="0">
                <a:solidFill>
                  <a:srgbClr val="FF0000"/>
                </a:solidFill>
              </a:rPr>
              <a:t>for my glory</a:t>
            </a:r>
            <a:r>
              <a:rPr lang="en-US" sz="4400" dirty="0" smtClean="0"/>
              <a:t>, whom I formed and made.”      Isaiah 43:5 &amp; 7</a:t>
            </a:r>
            <a:endParaRPr lang="en-US" sz="4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02920" y="530352"/>
            <a:ext cx="8183880" cy="4956048"/>
          </a:xfrm>
        </p:spPr>
        <p:txBody>
          <a:bodyPr>
            <a:normAutofit fontScale="92500"/>
          </a:bodyPr>
          <a:lstStyle/>
          <a:p>
            <a:r>
              <a:rPr lang="en-US" sz="4800" dirty="0" smtClean="0"/>
              <a:t>Human life is Sacred because:</a:t>
            </a:r>
          </a:p>
          <a:p>
            <a:r>
              <a:rPr lang="en-US" sz="4800" dirty="0" smtClean="0"/>
              <a:t>1.  We are special to God.</a:t>
            </a:r>
          </a:p>
          <a:p>
            <a:r>
              <a:rPr lang="en-US" sz="4800" dirty="0" smtClean="0"/>
              <a:t>2.  God Himself created us.</a:t>
            </a:r>
          </a:p>
          <a:p>
            <a:r>
              <a:rPr lang="en-US" sz="4800" dirty="0" smtClean="0"/>
              <a:t>3. God gave us dominion over all of creation.</a:t>
            </a:r>
            <a:endParaRPr 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752600"/>
          </a:xfrm>
        </p:spPr>
        <p:txBody>
          <a:bodyPr>
            <a:normAutofit fontScale="90000"/>
          </a:bodyPr>
          <a:lstStyle/>
          <a:p>
            <a:r>
              <a:rPr lang="en-US" dirty="0" smtClean="0"/>
              <a:t>3.  Human life is sacred because </a:t>
            </a:r>
            <a:r>
              <a:rPr lang="en-US" sz="5300" dirty="0" smtClean="0"/>
              <a:t>God gave us Dominion </a:t>
            </a:r>
            <a:r>
              <a:rPr lang="en-US" dirty="0" smtClean="0"/>
              <a:t>over the rest of creation.  </a:t>
            </a:r>
            <a:endParaRPr lang="en-US" dirty="0"/>
          </a:p>
        </p:txBody>
      </p:sp>
      <p:sp>
        <p:nvSpPr>
          <p:cNvPr id="3" name="Content Placeholder 2"/>
          <p:cNvSpPr>
            <a:spLocks noGrp="1"/>
          </p:cNvSpPr>
          <p:nvPr>
            <p:ph idx="1"/>
          </p:nvPr>
        </p:nvSpPr>
        <p:spPr>
          <a:xfrm>
            <a:off x="457200" y="2209800"/>
            <a:ext cx="8229600" cy="3916363"/>
          </a:xfrm>
        </p:spPr>
        <p:txBody>
          <a:bodyPr>
            <a:normAutofit/>
          </a:bodyPr>
          <a:lstStyle/>
          <a:p>
            <a:r>
              <a:rPr lang="en-US" sz="4000" dirty="0" smtClean="0"/>
              <a:t>“You made him ruler over the works of your hands;  you put everything under his feet.”  Psalm 8:6</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a:t>
            </a:r>
            <a:r>
              <a:rPr lang="en-US" sz="4400" dirty="0" smtClean="0"/>
              <a:t>God gave man dominion.</a:t>
            </a:r>
            <a:endParaRPr lang="en-US" sz="4400" dirty="0"/>
          </a:p>
        </p:txBody>
      </p:sp>
      <p:sp>
        <p:nvSpPr>
          <p:cNvPr id="3" name="Content Placeholder 2"/>
          <p:cNvSpPr>
            <a:spLocks noGrp="1"/>
          </p:cNvSpPr>
          <p:nvPr>
            <p:ph idx="1"/>
          </p:nvPr>
        </p:nvSpPr>
        <p:spPr/>
        <p:txBody>
          <a:bodyPr>
            <a:noAutofit/>
          </a:bodyPr>
          <a:lstStyle/>
          <a:p>
            <a:r>
              <a:rPr lang="en-US" sz="4000" dirty="0" smtClean="0"/>
              <a:t>“Be fruitful and increase in number; fill the earth and subdue it. </a:t>
            </a:r>
            <a:r>
              <a:rPr lang="en-US" sz="4000" dirty="0" smtClean="0">
                <a:solidFill>
                  <a:srgbClr val="FF0000"/>
                </a:solidFill>
              </a:rPr>
              <a:t>Rule over </a:t>
            </a:r>
            <a:r>
              <a:rPr lang="en-US" sz="4000" dirty="0" smtClean="0"/>
              <a:t>the fish of the sea and the birds of the air and over every living creature that moves on the ground.”    Gen. 1:28</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a:t>
            </a:r>
            <a:r>
              <a:rPr lang="en-US" sz="4400" dirty="0" smtClean="0"/>
              <a:t>God gave man dominion.</a:t>
            </a:r>
            <a:endParaRPr lang="en-US" sz="4400" dirty="0"/>
          </a:p>
        </p:txBody>
      </p:sp>
      <p:sp>
        <p:nvSpPr>
          <p:cNvPr id="3" name="Content Placeholder 2"/>
          <p:cNvSpPr>
            <a:spLocks noGrp="1"/>
          </p:cNvSpPr>
          <p:nvPr>
            <p:ph idx="1"/>
          </p:nvPr>
        </p:nvSpPr>
        <p:spPr/>
        <p:txBody>
          <a:bodyPr>
            <a:noAutofit/>
          </a:bodyPr>
          <a:lstStyle/>
          <a:p>
            <a:r>
              <a:rPr lang="en-US" sz="4000" dirty="0" smtClean="0"/>
              <a:t>“Be fruitful and increase in number; fill the earth and </a:t>
            </a:r>
            <a:r>
              <a:rPr lang="en-US" sz="4000" dirty="0" smtClean="0">
                <a:solidFill>
                  <a:srgbClr val="FF0000"/>
                </a:solidFill>
              </a:rPr>
              <a:t>subdue it</a:t>
            </a:r>
            <a:r>
              <a:rPr lang="en-US" sz="4000" dirty="0" smtClean="0"/>
              <a:t>. Rule over the fish of the sea and the birds of the air and over every living creature that moves on the ground.”    Gen. 1:28</a:t>
            </a:r>
            <a:endParaRPr lang="en-US" sz="4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t>
            </a:r>
            <a:r>
              <a:rPr lang="en-US" sz="4400" dirty="0" smtClean="0"/>
              <a:t>God gave us dominion.</a:t>
            </a:r>
            <a:endParaRPr lang="en-US" sz="4400" dirty="0"/>
          </a:p>
        </p:txBody>
      </p:sp>
      <p:sp>
        <p:nvSpPr>
          <p:cNvPr id="3" name="Content Placeholder 2"/>
          <p:cNvSpPr>
            <a:spLocks noGrp="1"/>
          </p:cNvSpPr>
          <p:nvPr>
            <p:ph idx="1"/>
          </p:nvPr>
        </p:nvSpPr>
        <p:spPr/>
        <p:txBody>
          <a:bodyPr>
            <a:noAutofit/>
          </a:bodyPr>
          <a:lstStyle/>
          <a:p>
            <a:r>
              <a:rPr lang="en-US" sz="3600" dirty="0" smtClean="0"/>
              <a:t>“This is the divine Magna Charta for all true scientific and material progress….He is commanded to “subdue,”  i.e. acquire a knowledge and mastery over his material environment, to bring its elements into the service of the race.”  (Scofield note)</a:t>
            </a:r>
            <a:endParaRPr lang="en-US" sz="3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a:t>
            </a:r>
            <a:r>
              <a:rPr lang="en-US" sz="4400" dirty="0" smtClean="0"/>
              <a:t>God gave man dominion.</a:t>
            </a:r>
            <a:endParaRPr lang="en-US" sz="4400" dirty="0"/>
          </a:p>
        </p:txBody>
      </p:sp>
      <p:sp>
        <p:nvSpPr>
          <p:cNvPr id="3" name="Content Placeholder 2"/>
          <p:cNvSpPr>
            <a:spLocks noGrp="1"/>
          </p:cNvSpPr>
          <p:nvPr>
            <p:ph idx="1"/>
          </p:nvPr>
        </p:nvSpPr>
        <p:spPr/>
        <p:txBody>
          <a:bodyPr>
            <a:normAutofit/>
          </a:bodyPr>
          <a:lstStyle/>
          <a:p>
            <a:r>
              <a:rPr lang="en-US" sz="4000" dirty="0" smtClean="0"/>
              <a:t>“Then God said, “I give you every seed-bearing plant on the face of the whole earth and every tree that has fruit with seed in it.  They will be yours for food.”  Gen. 1:29</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1 Cor. 15:27</a:t>
            </a:r>
            <a:endParaRPr lang="en-US" sz="4800" dirty="0"/>
          </a:p>
        </p:txBody>
      </p:sp>
      <p:sp>
        <p:nvSpPr>
          <p:cNvPr id="3" name="Content Placeholder 2"/>
          <p:cNvSpPr>
            <a:spLocks noGrp="1"/>
          </p:cNvSpPr>
          <p:nvPr>
            <p:ph idx="1"/>
          </p:nvPr>
        </p:nvSpPr>
        <p:spPr/>
        <p:txBody>
          <a:bodyPr>
            <a:noAutofit/>
          </a:bodyPr>
          <a:lstStyle/>
          <a:p>
            <a:r>
              <a:rPr lang="en-US" sz="4000" dirty="0" smtClean="0"/>
              <a:t>“For he “has put everything under his feet.” Now when it says that “everything” has been put under him, it is clear that this does not include God himself, who put everything under Christ.”</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FF0000"/>
                </a:solidFill>
              </a:rPr>
              <a:t>PSALM 8</a:t>
            </a:r>
            <a:endParaRPr lang="en-US" sz="5400" dirty="0">
              <a:solidFill>
                <a:srgbClr val="FF0000"/>
              </a:solidFill>
            </a:endParaRPr>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02920" y="530352"/>
            <a:ext cx="8183880" cy="4956048"/>
          </a:xfrm>
        </p:spPr>
        <p:txBody>
          <a:bodyPr>
            <a:normAutofit fontScale="92500"/>
          </a:bodyPr>
          <a:lstStyle/>
          <a:p>
            <a:r>
              <a:rPr lang="en-US" sz="4800" dirty="0" smtClean="0"/>
              <a:t>Human life is Sacred because:</a:t>
            </a:r>
          </a:p>
          <a:p>
            <a:r>
              <a:rPr lang="en-US" sz="4800" dirty="0" smtClean="0"/>
              <a:t>1.  We are special to God.</a:t>
            </a:r>
          </a:p>
          <a:p>
            <a:r>
              <a:rPr lang="en-US" sz="4800" dirty="0" smtClean="0"/>
              <a:t>2.  God Himself created us.</a:t>
            </a:r>
          </a:p>
          <a:p>
            <a:r>
              <a:rPr lang="en-US" sz="4800" dirty="0" smtClean="0"/>
              <a:t>3. God gave us dominion over all of creation.</a:t>
            </a:r>
            <a:endParaRPr 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Human life is sacred because </a:t>
            </a:r>
            <a:r>
              <a:rPr lang="en-US" sz="4400" dirty="0" smtClean="0"/>
              <a:t>God Himself became MAN</a:t>
            </a:r>
            <a:r>
              <a:rPr lang="en-US" dirty="0" smtClean="0"/>
              <a:t>.</a:t>
            </a:r>
            <a:endParaRPr lang="en-US" dirty="0"/>
          </a:p>
        </p:txBody>
      </p:sp>
      <p:sp>
        <p:nvSpPr>
          <p:cNvPr id="3" name="Content Placeholder 2"/>
          <p:cNvSpPr>
            <a:spLocks noGrp="1"/>
          </p:cNvSpPr>
          <p:nvPr>
            <p:ph idx="1"/>
          </p:nvPr>
        </p:nvSpPr>
        <p:spPr/>
        <p:txBody>
          <a:bodyPr>
            <a:normAutofit/>
          </a:bodyPr>
          <a:lstStyle/>
          <a:p>
            <a:r>
              <a:rPr lang="en-US" sz="3600" dirty="0" smtClean="0"/>
              <a:t>“But we see Jesus, who was made a little lower than the angels, now crowned with glory and honor because he suffered death, so that by the grace of God he might taste death for everyone.”   Hebrews  2:9</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Evolution disagrees with every point!!!!</a:t>
            </a:r>
            <a:endParaRPr lang="en-US" sz="4800"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Evolution says there is </a:t>
            </a:r>
            <a:r>
              <a:rPr lang="en-US" sz="4000" dirty="0" smtClean="0"/>
              <a:t>No God</a:t>
            </a:r>
            <a:r>
              <a:rPr lang="en-US" dirty="0" smtClean="0"/>
              <a:t>.</a:t>
            </a:r>
            <a:endParaRPr lang="en-US" dirty="0"/>
          </a:p>
        </p:txBody>
      </p:sp>
      <p:sp>
        <p:nvSpPr>
          <p:cNvPr id="3" name="Content Placeholder 2"/>
          <p:cNvSpPr>
            <a:spLocks noGrp="1"/>
          </p:cNvSpPr>
          <p:nvPr>
            <p:ph idx="1"/>
          </p:nvPr>
        </p:nvSpPr>
        <p:spPr/>
        <p:txBody>
          <a:bodyPr>
            <a:noAutofit/>
          </a:bodyPr>
          <a:lstStyle/>
          <a:p>
            <a:r>
              <a:rPr lang="en-US" sz="4000" dirty="0" smtClean="0"/>
              <a:t>Human life is sacred because we are special to God.</a:t>
            </a:r>
          </a:p>
          <a:p>
            <a:pPr>
              <a:buNone/>
            </a:pP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Evolution says there is </a:t>
            </a:r>
            <a:r>
              <a:rPr lang="en-US" sz="4000" dirty="0" smtClean="0"/>
              <a:t>No God</a:t>
            </a:r>
            <a:r>
              <a:rPr lang="en-US" dirty="0" smtClean="0"/>
              <a:t>.</a:t>
            </a:r>
            <a:endParaRPr lang="en-US" dirty="0"/>
          </a:p>
        </p:txBody>
      </p:sp>
      <p:sp>
        <p:nvSpPr>
          <p:cNvPr id="3" name="Content Placeholder 2"/>
          <p:cNvSpPr>
            <a:spLocks noGrp="1"/>
          </p:cNvSpPr>
          <p:nvPr>
            <p:ph idx="1"/>
          </p:nvPr>
        </p:nvSpPr>
        <p:spPr/>
        <p:txBody>
          <a:bodyPr>
            <a:noAutofit/>
          </a:bodyPr>
          <a:lstStyle/>
          <a:p>
            <a:pPr>
              <a:buNone/>
            </a:pPr>
            <a:endParaRPr lang="en-US" sz="4000" dirty="0" smtClean="0"/>
          </a:p>
          <a:p>
            <a:r>
              <a:rPr lang="en-US" sz="4000" dirty="0" smtClean="0"/>
              <a:t>Theistic evolution tries to say both are true, God just used evolution to accomplish it, but the Bible’s account is not taken literally.</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Evolution says man evolved.</a:t>
            </a:r>
            <a:endParaRPr lang="en-US" dirty="0"/>
          </a:p>
        </p:txBody>
      </p:sp>
      <p:sp>
        <p:nvSpPr>
          <p:cNvPr id="3" name="Content Placeholder 2"/>
          <p:cNvSpPr>
            <a:spLocks noGrp="1"/>
          </p:cNvSpPr>
          <p:nvPr>
            <p:ph idx="1"/>
          </p:nvPr>
        </p:nvSpPr>
        <p:spPr/>
        <p:txBody>
          <a:bodyPr>
            <a:normAutofit/>
          </a:bodyPr>
          <a:lstStyle/>
          <a:p>
            <a:r>
              <a:rPr lang="en-US" sz="4400" dirty="0" smtClean="0"/>
              <a:t>Human life is sacred because God created us.</a:t>
            </a:r>
          </a:p>
          <a:p>
            <a:r>
              <a:rPr lang="en-US" sz="4400" dirty="0" smtClean="0"/>
              <a:t>Evolution=from the goo, to you, through the zoo. </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495800"/>
            <a:ext cx="8183880" cy="1539240"/>
          </a:xfrm>
        </p:spPr>
        <p:txBody>
          <a:bodyPr>
            <a:normAutofit fontScale="90000"/>
          </a:bodyPr>
          <a:lstStyle/>
          <a:p>
            <a:r>
              <a:rPr lang="en-US" dirty="0" smtClean="0"/>
              <a:t>3. Evolution says man is only an </a:t>
            </a:r>
            <a:r>
              <a:rPr lang="en-US" sz="4900" dirty="0" smtClean="0"/>
              <a:t>animal</a:t>
            </a:r>
            <a:r>
              <a:rPr lang="en-US" dirty="0" smtClean="0"/>
              <a:t>, like an advanced monkey/primate. </a:t>
            </a:r>
            <a:endParaRPr lang="en-US" dirty="0"/>
          </a:p>
        </p:txBody>
      </p:sp>
      <p:sp>
        <p:nvSpPr>
          <p:cNvPr id="3" name="Content Placeholder 2"/>
          <p:cNvSpPr>
            <a:spLocks noGrp="1"/>
          </p:cNvSpPr>
          <p:nvPr>
            <p:ph idx="1"/>
          </p:nvPr>
        </p:nvSpPr>
        <p:spPr/>
        <p:txBody>
          <a:bodyPr/>
          <a:lstStyle/>
          <a:p>
            <a:r>
              <a:rPr lang="en-US" sz="4400" dirty="0" smtClean="0"/>
              <a:t>Human life is sacred because God gave us dominion over the rest of creation.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Evolution </a:t>
            </a:r>
            <a:r>
              <a:rPr lang="en-US" sz="4900" dirty="0" smtClean="0"/>
              <a:t>Denies Jesus </a:t>
            </a:r>
            <a:r>
              <a:rPr lang="en-US" dirty="0" smtClean="0"/>
              <a:t>is the Creator God become man.</a:t>
            </a:r>
            <a:endParaRPr lang="en-US" dirty="0"/>
          </a:p>
        </p:txBody>
      </p:sp>
      <p:sp>
        <p:nvSpPr>
          <p:cNvPr id="3" name="Content Placeholder 2"/>
          <p:cNvSpPr>
            <a:spLocks noGrp="1"/>
          </p:cNvSpPr>
          <p:nvPr>
            <p:ph idx="1"/>
          </p:nvPr>
        </p:nvSpPr>
        <p:spPr/>
        <p:txBody>
          <a:bodyPr>
            <a:normAutofit/>
          </a:bodyPr>
          <a:lstStyle/>
          <a:p>
            <a:r>
              <a:rPr lang="en-US" sz="4400" dirty="0" smtClean="0"/>
              <a:t>Human life is sacred because God Himself became man.</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What is Man?</a:t>
            </a:r>
            <a:endParaRPr lang="en-US" sz="5400" dirty="0"/>
          </a:p>
        </p:txBody>
      </p:sp>
      <p:sp>
        <p:nvSpPr>
          <p:cNvPr id="3" name="Content Placeholder 2"/>
          <p:cNvSpPr>
            <a:spLocks noGrp="1"/>
          </p:cNvSpPr>
          <p:nvPr>
            <p:ph idx="1"/>
          </p:nvPr>
        </p:nvSpPr>
        <p:spPr/>
        <p:txBody>
          <a:bodyPr>
            <a:noAutofit/>
          </a:bodyPr>
          <a:lstStyle/>
          <a:p>
            <a:r>
              <a:rPr lang="en-US" sz="3600" dirty="0" smtClean="0"/>
              <a:t>You need to decide.</a:t>
            </a:r>
          </a:p>
          <a:p>
            <a:r>
              <a:rPr lang="en-US" sz="3600" dirty="0" smtClean="0"/>
              <a:t>What/who was Neanderthal man? Piltdown man? Java man? Peking man? Cro-Magnon man?</a:t>
            </a:r>
          </a:p>
          <a:p>
            <a:r>
              <a:rPr lang="en-US" sz="3600" dirty="0" smtClean="0"/>
              <a:t>Where do dinosaurs fit in?</a:t>
            </a:r>
          </a:p>
          <a:p>
            <a:r>
              <a:rPr lang="en-US" sz="3600" dirty="0" smtClean="0"/>
              <a:t>Could God really have created the universe in 6 days?</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2290" name="Picture 2" descr="C:\Documents and Settings\Steve\My Documents\050.JPG"/>
          <p:cNvPicPr>
            <a:picLocks noGrp="1" noChangeAspect="1" noChangeArrowheads="1"/>
          </p:cNvPicPr>
          <p:nvPr>
            <p:ph idx="1"/>
          </p:nvPr>
        </p:nvPicPr>
        <p:blipFill>
          <a:blip r:embed="rId2" cstate="print"/>
          <a:srcRect/>
          <a:stretch>
            <a:fillRect/>
          </a:stretch>
        </p:blipFill>
        <p:spPr bwMode="auto">
          <a:xfrm>
            <a:off x="1219200" y="-6731"/>
            <a:ext cx="6860158" cy="686473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962400"/>
            <a:ext cx="8183880" cy="2072640"/>
          </a:xfrm>
        </p:spPr>
        <p:txBody>
          <a:bodyPr>
            <a:noAutofit/>
          </a:bodyPr>
          <a:lstStyle/>
          <a:p>
            <a:r>
              <a:rPr lang="en-US" sz="4400" dirty="0" smtClean="0"/>
              <a:t>David gives us </a:t>
            </a:r>
            <a:r>
              <a:rPr lang="en-US" sz="4400" dirty="0" smtClean="0">
                <a:solidFill>
                  <a:srgbClr val="FF0000"/>
                </a:solidFill>
              </a:rPr>
              <a:t>4 Reasons </a:t>
            </a:r>
            <a:r>
              <a:rPr lang="en-US" sz="4400" dirty="0" smtClean="0"/>
              <a:t>human beings are Sacred.</a:t>
            </a:r>
            <a:endParaRPr lang="en-US" sz="4400" dirty="0"/>
          </a:p>
        </p:txBody>
      </p:sp>
      <p:sp>
        <p:nvSpPr>
          <p:cNvPr id="3" name="Content Placeholder 2"/>
          <p:cNvSpPr>
            <a:spLocks noGrp="1"/>
          </p:cNvSpPr>
          <p:nvPr>
            <p:ph idx="1"/>
          </p:nvPr>
        </p:nvSpPr>
        <p:spPr>
          <a:xfrm>
            <a:off x="502920" y="530352"/>
            <a:ext cx="8183880" cy="3508248"/>
          </a:xfrm>
        </p:spPr>
        <p:txBody>
          <a:bodyPr/>
          <a:lstStyle/>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Human life is sacred because </a:t>
            </a:r>
            <a:r>
              <a:rPr lang="en-US" sz="4900" dirty="0" smtClean="0"/>
              <a:t>We are special to God</a:t>
            </a:r>
            <a:endParaRPr lang="en-US" sz="4900" dirty="0"/>
          </a:p>
        </p:txBody>
      </p:sp>
      <p:sp>
        <p:nvSpPr>
          <p:cNvPr id="3" name="Content Placeholder 2"/>
          <p:cNvSpPr>
            <a:spLocks noGrp="1"/>
          </p:cNvSpPr>
          <p:nvPr>
            <p:ph idx="1"/>
          </p:nvPr>
        </p:nvSpPr>
        <p:spPr/>
        <p:txBody>
          <a:bodyPr/>
          <a:lstStyle/>
          <a:p>
            <a:r>
              <a:rPr lang="en-US" sz="4000" dirty="0" smtClean="0"/>
              <a:t>What is Man?  (Psalm 8:4)</a:t>
            </a:r>
          </a:p>
          <a:p>
            <a:r>
              <a:rPr lang="en-US" sz="4000" dirty="0" smtClean="0"/>
              <a:t>God is mindful of us above all of His creation!</a:t>
            </a:r>
          </a:p>
          <a:p>
            <a:r>
              <a:rPr lang="en-US" sz="4000" dirty="0" smtClean="0"/>
              <a:t>God cares for us!</a:t>
            </a:r>
          </a:p>
          <a:p>
            <a:r>
              <a:rPr lang="en-US" sz="4000" dirty="0" smtClean="0"/>
              <a:t>God crowned us with glory and honor</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smtClean="0"/>
              <a:t>Psalm 8:3</a:t>
            </a:r>
            <a:endParaRPr lang="en-US" sz="6600" dirty="0"/>
          </a:p>
        </p:txBody>
      </p:sp>
      <p:sp>
        <p:nvSpPr>
          <p:cNvPr id="3" name="Content Placeholder 2"/>
          <p:cNvSpPr>
            <a:spLocks noGrp="1"/>
          </p:cNvSpPr>
          <p:nvPr>
            <p:ph idx="1"/>
          </p:nvPr>
        </p:nvSpPr>
        <p:spPr/>
        <p:txBody>
          <a:bodyPr>
            <a:normAutofit/>
          </a:bodyPr>
          <a:lstStyle/>
          <a:p>
            <a:r>
              <a:rPr lang="en-US" sz="4400" dirty="0" smtClean="0"/>
              <a:t>“When I consider your heavens, the work of your fingers, the moon and the stars, which you have set in place,”</a:t>
            </a:r>
            <a:endParaRPr lang="en-US" sz="4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smtClean="0"/>
              <a:t>Psalm 8:4</a:t>
            </a:r>
            <a:endParaRPr lang="en-US" sz="6000" dirty="0"/>
          </a:p>
        </p:txBody>
      </p:sp>
      <p:sp>
        <p:nvSpPr>
          <p:cNvPr id="3" name="Content Placeholder 2"/>
          <p:cNvSpPr>
            <a:spLocks noGrp="1"/>
          </p:cNvSpPr>
          <p:nvPr>
            <p:ph idx="1"/>
          </p:nvPr>
        </p:nvSpPr>
        <p:spPr/>
        <p:txBody>
          <a:bodyPr>
            <a:normAutofit/>
          </a:bodyPr>
          <a:lstStyle/>
          <a:p>
            <a:r>
              <a:rPr lang="en-US" sz="4400" dirty="0" smtClean="0"/>
              <a:t>“What is man that you are mindful of him, the son of man that you care for him?”  </a:t>
            </a:r>
            <a:endParaRPr lang="en-US" sz="4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Psalm 8:5</a:t>
            </a:r>
            <a:endParaRPr lang="en-US" sz="5400" dirty="0"/>
          </a:p>
        </p:txBody>
      </p:sp>
      <p:sp>
        <p:nvSpPr>
          <p:cNvPr id="3" name="Content Placeholder 2"/>
          <p:cNvSpPr>
            <a:spLocks noGrp="1"/>
          </p:cNvSpPr>
          <p:nvPr>
            <p:ph idx="1"/>
          </p:nvPr>
        </p:nvSpPr>
        <p:spPr/>
        <p:txBody>
          <a:bodyPr>
            <a:normAutofit/>
          </a:bodyPr>
          <a:lstStyle/>
          <a:p>
            <a:r>
              <a:rPr lang="en-US" sz="4400" dirty="0" smtClean="0"/>
              <a:t>“You made him a little lower than the heavenly beings and crowned him with glory and honor.”</a:t>
            </a:r>
            <a:endParaRPr lang="en-US" sz="4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Documents and Settings\Steve\My Documents\041.JPG"/>
          <p:cNvPicPr>
            <a:picLocks noGrp="1" noChangeAspect="1" noChangeArrowheads="1"/>
          </p:cNvPicPr>
          <p:nvPr>
            <p:ph idx="1"/>
          </p:nvPr>
        </p:nvPicPr>
        <p:blipFill>
          <a:blip r:embed="rId2" cstate="print"/>
          <a:srcRect/>
          <a:stretch>
            <a:fillRect/>
          </a:stretch>
        </p:blipFill>
        <p:spPr bwMode="auto">
          <a:xfrm>
            <a:off x="685800" y="381000"/>
            <a:ext cx="7772400" cy="6003131"/>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6052</TotalTime>
  <Words>954</Words>
  <Application>Microsoft Office PowerPoint</Application>
  <PresentationFormat>On-screen Show (4:3)</PresentationFormat>
  <Paragraphs>71</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Aspect</vt:lpstr>
      <vt:lpstr>WHAT IS MAN?</vt:lpstr>
      <vt:lpstr>HUMAN LIFE IS SACRED</vt:lpstr>
      <vt:lpstr>PSALM 8</vt:lpstr>
      <vt:lpstr>David gives us 4 Reasons human beings are Sacred.</vt:lpstr>
      <vt:lpstr>1. Human life is sacred because We are special to God</vt:lpstr>
      <vt:lpstr>Psalm 8:3</vt:lpstr>
      <vt:lpstr>Psalm 8:4</vt:lpstr>
      <vt:lpstr>Psalm 8:5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Human life is sacred because God created us.</vt:lpstr>
      <vt:lpstr>2.  God created us.</vt:lpstr>
      <vt:lpstr>2.  God created us.</vt:lpstr>
      <vt:lpstr>2.  God created us.</vt:lpstr>
      <vt:lpstr>2.  God created us.</vt:lpstr>
      <vt:lpstr>PowerPoint Presentation</vt:lpstr>
      <vt:lpstr>3.  Human life is sacred because God gave us Dominion over the rest of creation.  </vt:lpstr>
      <vt:lpstr>3.  God gave man dominion.</vt:lpstr>
      <vt:lpstr>3.  God gave man dominion.</vt:lpstr>
      <vt:lpstr>3. God gave us dominion.</vt:lpstr>
      <vt:lpstr>3.  God gave man dominion.</vt:lpstr>
      <vt:lpstr>1 Cor. 15:27</vt:lpstr>
      <vt:lpstr>PowerPoint Presentation</vt:lpstr>
      <vt:lpstr>4.  Human life is sacred because God Himself became MAN.</vt:lpstr>
      <vt:lpstr>Evolution disagrees with every point!!!!</vt:lpstr>
      <vt:lpstr>1. Evolution says there is No God.</vt:lpstr>
      <vt:lpstr>1. Evolution says there is No God.</vt:lpstr>
      <vt:lpstr>2. Evolution says man evolved.</vt:lpstr>
      <vt:lpstr>3. Evolution says man is only an animal, like an advanced monkey/primate. </vt:lpstr>
      <vt:lpstr>4.  Evolution Denies Jesus is the Creator God become man.</vt:lpstr>
      <vt:lpstr>What is Man?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MAN?</dc:title>
  <dc:creator>Steve</dc:creator>
  <cp:lastModifiedBy>SoundBooth</cp:lastModifiedBy>
  <cp:revision>172</cp:revision>
  <dcterms:created xsi:type="dcterms:W3CDTF">2016-05-16T16:49:02Z</dcterms:created>
  <dcterms:modified xsi:type="dcterms:W3CDTF">2019-09-05T17:17:44Z</dcterms:modified>
</cp:coreProperties>
</file>