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59" r:id="rId6"/>
    <p:sldId id="261" r:id="rId7"/>
    <p:sldId id="265" r:id="rId8"/>
    <p:sldId id="262" r:id="rId9"/>
    <p:sldId id="263" r:id="rId10"/>
    <p:sldId id="264" r:id="rId11"/>
    <p:sldId id="266" r:id="rId12"/>
    <p:sldId id="287" r:id="rId13"/>
    <p:sldId id="267" r:id="rId14"/>
    <p:sldId id="282" r:id="rId15"/>
    <p:sldId id="283" r:id="rId16"/>
    <p:sldId id="268" r:id="rId17"/>
    <p:sldId id="284" r:id="rId18"/>
    <p:sldId id="269" r:id="rId19"/>
    <p:sldId id="285" r:id="rId20"/>
    <p:sldId id="270" r:id="rId21"/>
    <p:sldId id="271" r:id="rId22"/>
    <p:sldId id="272" r:id="rId23"/>
    <p:sldId id="286" r:id="rId24"/>
    <p:sldId id="273" r:id="rId25"/>
    <p:sldId id="278" r:id="rId26"/>
    <p:sldId id="274" r:id="rId27"/>
    <p:sldId id="277" r:id="rId28"/>
    <p:sldId id="275" r:id="rId29"/>
    <p:sldId id="288" r:id="rId30"/>
    <p:sldId id="276" r:id="rId31"/>
    <p:sldId id="279" r:id="rId32"/>
    <p:sldId id="280" r:id="rId33"/>
    <p:sldId id="28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FB8A711-6CEB-4A67-A008-9BF91631D8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FFCF15-C03F-4A2E-943A-44836E3B3E67}" type="datetimeFigureOut">
              <a:rPr lang="en-US" smtClean="0"/>
              <a:pPr/>
              <a:t>9/12/2019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FB8A711-6CEB-4A67-A008-9BF91631D8F1}"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1FFCF15-C03F-4A2E-943A-44836E3B3E67}" type="datetimeFigureOut">
              <a:rPr lang="en-US" smtClean="0"/>
              <a:pPr/>
              <a:t>9/12/2019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FB8A711-6CEB-4A67-A008-9BF91631D8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990850"/>
          </a:xfrm>
        </p:spPr>
        <p:txBody>
          <a:bodyPr>
            <a:noAutofit/>
          </a:bodyPr>
          <a:lstStyle/>
          <a:p>
            <a:r>
              <a:rPr lang="en-US" sz="8000" b="0" dirty="0" smtClean="0">
                <a:solidFill>
                  <a:srgbClr val="FF0000"/>
                </a:solidFill>
                <a:latin typeface="Algerian" pitchFamily="82" charset="0"/>
              </a:rPr>
              <a:t>THE GOOD SHEPHERD</a:t>
            </a:r>
            <a:endParaRPr lang="en-US" sz="8000" b="0" dirty="0">
              <a:solidFill>
                <a:srgbClr val="FF0000"/>
              </a:solidFill>
              <a:latin typeface="Algerian" pitchFamily="82" charset="0"/>
            </a:endParaRPr>
          </a:p>
        </p:txBody>
      </p:sp>
      <p:sp>
        <p:nvSpPr>
          <p:cNvPr id="3" name="Subtitle 2"/>
          <p:cNvSpPr>
            <a:spLocks noGrp="1"/>
          </p:cNvSpPr>
          <p:nvPr>
            <p:ph type="subTitle" idx="1"/>
          </p:nvPr>
        </p:nvSpPr>
        <p:spPr/>
        <p:txBody>
          <a:bodyPr>
            <a:normAutofit/>
          </a:bodyPr>
          <a:lstStyle/>
          <a:p>
            <a:r>
              <a:rPr lang="en-US" sz="5400" i="1" dirty="0" smtClean="0">
                <a:solidFill>
                  <a:schemeClr val="tx1"/>
                </a:solidFill>
              </a:rPr>
              <a:t>PSALM 22</a:t>
            </a:r>
            <a:endParaRPr lang="en-US" sz="5400" i="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solidFill>
                  <a:schemeClr val="tx1"/>
                </a:solidFill>
              </a:rPr>
              <a:t>THE GOSPELS</a:t>
            </a:r>
            <a:endParaRPr lang="en-US" sz="6600" dirty="0">
              <a:solidFill>
                <a:schemeClr val="tx1"/>
              </a:solidFill>
            </a:endParaRPr>
          </a:p>
        </p:txBody>
      </p:sp>
      <p:sp>
        <p:nvSpPr>
          <p:cNvPr id="3" name="Content Placeholder 2"/>
          <p:cNvSpPr>
            <a:spLocks noGrp="1"/>
          </p:cNvSpPr>
          <p:nvPr>
            <p:ph idx="1"/>
          </p:nvPr>
        </p:nvSpPr>
        <p:spPr/>
        <p:txBody>
          <a:bodyPr/>
          <a:lstStyle/>
          <a:p>
            <a:r>
              <a:rPr lang="en-US" sz="4400" dirty="0" smtClean="0"/>
              <a:t>All 4 mention Him bearing the cross.</a:t>
            </a:r>
          </a:p>
          <a:p>
            <a:r>
              <a:rPr lang="en-US" sz="4400" dirty="0" smtClean="0"/>
              <a:t>All 4 say, “and they crucified him.”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solidFill>
                  <a:schemeClr val="tx1"/>
                </a:solidFill>
              </a:rPr>
              <a:t>THE GOSPELS</a:t>
            </a:r>
            <a:endParaRPr lang="en-US" sz="6600" dirty="0">
              <a:solidFill>
                <a:schemeClr val="tx1"/>
              </a:solidFill>
            </a:endParaRPr>
          </a:p>
        </p:txBody>
      </p:sp>
      <p:sp>
        <p:nvSpPr>
          <p:cNvPr id="3" name="Content Placeholder 2"/>
          <p:cNvSpPr>
            <a:spLocks noGrp="1"/>
          </p:cNvSpPr>
          <p:nvPr>
            <p:ph idx="1"/>
          </p:nvPr>
        </p:nvSpPr>
        <p:spPr>
          <a:xfrm>
            <a:off x="502920" y="0"/>
            <a:ext cx="8183880" cy="4718304"/>
          </a:xfrm>
        </p:spPr>
        <p:txBody>
          <a:bodyPr/>
          <a:lstStyle/>
          <a:p>
            <a:pPr>
              <a:buNone/>
            </a:pPr>
            <a:endParaRPr lang="en-US" sz="4400" dirty="0" smtClean="0"/>
          </a:p>
          <a:p>
            <a:r>
              <a:rPr lang="en-US" sz="4000" dirty="0" smtClean="0"/>
              <a:t>None of the gospels even mentions that He was nailed to the cross.</a:t>
            </a:r>
          </a:p>
          <a:p>
            <a:r>
              <a:rPr lang="en-US" sz="4000" dirty="0" smtClean="0"/>
              <a:t>Later-- John 20:20ff– “Thomas said, “Unless I see the nail marks…”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Hebrews 12:2-3</a:t>
            </a:r>
            <a:endParaRPr lang="en-US" dirty="0">
              <a:solidFill>
                <a:schemeClr val="tx1"/>
              </a:solidFill>
            </a:endParaRPr>
          </a:p>
        </p:txBody>
      </p:sp>
      <p:sp>
        <p:nvSpPr>
          <p:cNvPr id="3" name="Content Placeholder 2"/>
          <p:cNvSpPr>
            <a:spLocks noGrp="1"/>
          </p:cNvSpPr>
          <p:nvPr>
            <p:ph idx="1"/>
          </p:nvPr>
        </p:nvSpPr>
        <p:spPr/>
        <p:txBody>
          <a:bodyPr>
            <a:noAutofit/>
          </a:bodyPr>
          <a:lstStyle/>
          <a:p>
            <a:r>
              <a:rPr lang="en-US" sz="3200" dirty="0" smtClean="0"/>
              <a:t>“Let us fix our eyes on Jesus, the author and perfecter of our faith, who for the joy set before him endured the cross, scorning its shame, and sat down at the right hand of the throne of God.  </a:t>
            </a:r>
            <a:r>
              <a:rPr lang="en-US" sz="3200" b="1" dirty="0" smtClean="0"/>
              <a:t>Consider him</a:t>
            </a:r>
            <a:r>
              <a:rPr lang="en-US" sz="3200" dirty="0" smtClean="0"/>
              <a:t> who endured such opposition from sinful men, so that you will not grow weary and lose heart.”</a:t>
            </a: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648200"/>
            <a:ext cx="8183880" cy="1386840"/>
          </a:xfrm>
        </p:spPr>
        <p:txBody>
          <a:bodyPr>
            <a:noAutofit/>
          </a:bodyPr>
          <a:lstStyle/>
          <a:p>
            <a:r>
              <a:rPr lang="en-US" sz="4000" dirty="0" smtClean="0">
                <a:solidFill>
                  <a:schemeClr val="tx1"/>
                </a:solidFill>
              </a:rPr>
              <a:t>1.   FORSAKEN BY GOD (22:1-5)</a:t>
            </a:r>
            <a:endParaRPr lang="en-US" sz="4000" dirty="0">
              <a:solidFill>
                <a:schemeClr val="tx1"/>
              </a:solidFill>
            </a:endParaRPr>
          </a:p>
        </p:txBody>
      </p:sp>
      <p:sp>
        <p:nvSpPr>
          <p:cNvPr id="3" name="Content Placeholder 2"/>
          <p:cNvSpPr>
            <a:spLocks noGrp="1"/>
          </p:cNvSpPr>
          <p:nvPr>
            <p:ph idx="1"/>
          </p:nvPr>
        </p:nvSpPr>
        <p:spPr/>
        <p:txBody>
          <a:bodyPr>
            <a:normAutofit/>
          </a:bodyPr>
          <a:lstStyle/>
          <a:p>
            <a:r>
              <a:rPr lang="en-US" sz="4400" dirty="0" smtClean="0"/>
              <a:t>“My God, my God, why have you forsaken me?”</a:t>
            </a:r>
          </a:p>
          <a:p>
            <a:r>
              <a:rPr lang="en-US" sz="4400" dirty="0" smtClean="0"/>
              <a:t>Quoted by Jesus on the cross.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Cor. 5:21</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4400" dirty="0" smtClean="0"/>
              <a:t>“God made him who had no sin to be </a:t>
            </a:r>
            <a:r>
              <a:rPr lang="en-US" sz="4400" b="1" dirty="0" smtClean="0"/>
              <a:t>made sin </a:t>
            </a:r>
            <a:r>
              <a:rPr lang="en-US" sz="4400" dirty="0" smtClean="0"/>
              <a:t>for us…”</a:t>
            </a:r>
            <a:endParaRPr lang="en-US"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Gal. 3:13</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4400" dirty="0" smtClean="0"/>
              <a:t>Jesus became “</a:t>
            </a:r>
            <a:r>
              <a:rPr lang="en-US" sz="4400" b="1" dirty="0" smtClean="0"/>
              <a:t>a curse </a:t>
            </a:r>
            <a:r>
              <a:rPr lang="en-US" sz="4400" dirty="0" smtClean="0"/>
              <a:t>for us…”</a:t>
            </a:r>
            <a:endParaRPr lang="en-US" sz="4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495800"/>
            <a:ext cx="8183880" cy="1539240"/>
          </a:xfrm>
        </p:spPr>
        <p:txBody>
          <a:bodyPr>
            <a:normAutofit/>
          </a:bodyPr>
          <a:lstStyle/>
          <a:p>
            <a:r>
              <a:rPr lang="en-US" sz="4400" dirty="0" smtClean="0">
                <a:solidFill>
                  <a:schemeClr val="tx1"/>
                </a:solidFill>
              </a:rPr>
              <a:t>2.  FORSAKEN BY MEN  (22:6-11)</a:t>
            </a:r>
            <a:endParaRPr lang="en-US" sz="4400" dirty="0">
              <a:solidFill>
                <a:schemeClr val="tx1"/>
              </a:solidFill>
            </a:endParaRPr>
          </a:p>
        </p:txBody>
      </p:sp>
      <p:sp>
        <p:nvSpPr>
          <p:cNvPr id="3" name="Content Placeholder 2"/>
          <p:cNvSpPr>
            <a:spLocks noGrp="1"/>
          </p:cNvSpPr>
          <p:nvPr>
            <p:ph idx="1"/>
          </p:nvPr>
        </p:nvSpPr>
        <p:spPr/>
        <p:txBody>
          <a:bodyPr>
            <a:normAutofit/>
          </a:bodyPr>
          <a:lstStyle/>
          <a:p>
            <a:r>
              <a:rPr lang="en-US" sz="4400" dirty="0" smtClean="0"/>
              <a:t>“I am a worm and not a man, scorned by men and despised by the people.”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Is. 52:14</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4000" dirty="0" smtClean="0"/>
              <a:t>“Just as there were many who were appalled at him—his appearance was so disfigured beyond that of any man and his form marred beyond human likeness.”</a:t>
            </a:r>
            <a:endParaRPr lang="en-US" sz="4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114800"/>
            <a:ext cx="8183880" cy="1920240"/>
          </a:xfrm>
        </p:spPr>
        <p:txBody>
          <a:bodyPr>
            <a:noAutofit/>
          </a:bodyPr>
          <a:lstStyle/>
          <a:p>
            <a:r>
              <a:rPr lang="en-US" sz="4400" dirty="0" smtClean="0">
                <a:solidFill>
                  <a:schemeClr val="tx1"/>
                </a:solidFill>
              </a:rPr>
              <a:t>3.  THE SUFFFERING OF CRUCIFIXION         (22:12-21)</a:t>
            </a:r>
            <a:endParaRPr lang="en-US" sz="4400" dirty="0">
              <a:solidFill>
                <a:schemeClr val="tx1"/>
              </a:solidFill>
            </a:endParaRPr>
          </a:p>
        </p:txBody>
      </p:sp>
      <p:sp>
        <p:nvSpPr>
          <p:cNvPr id="3" name="Content Placeholder 2"/>
          <p:cNvSpPr>
            <a:spLocks noGrp="1"/>
          </p:cNvSpPr>
          <p:nvPr>
            <p:ph idx="1"/>
          </p:nvPr>
        </p:nvSpPr>
        <p:spPr>
          <a:xfrm>
            <a:off x="502920" y="530352"/>
            <a:ext cx="8183880" cy="3203448"/>
          </a:xfrm>
        </p:spPr>
        <p:txBody>
          <a:bodyPr>
            <a:normAutofit/>
          </a:bodyPr>
          <a:lstStyle/>
          <a:p>
            <a:r>
              <a:rPr lang="en-US" sz="4400" dirty="0" smtClean="0"/>
              <a:t>“I am poured out like water, and all my bones are out of joint.”  (22:14)</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Crucifixion was not a Jewish form of execution.  This is prophetic, 1000 years before it occurred.</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2"/>
            </a:solidFill>
          </a:ln>
        </p:spPr>
        <p:txBody>
          <a:bodyPr>
            <a:noAutofit/>
          </a:bodyPr>
          <a:lstStyle/>
          <a:p>
            <a:r>
              <a:rPr lang="en-US" sz="6000" b="0" dirty="0" smtClean="0">
                <a:solidFill>
                  <a:schemeClr val="accent4">
                    <a:lumMod val="75000"/>
                  </a:schemeClr>
                </a:solidFill>
                <a:latin typeface="Algerian" pitchFamily="82" charset="0"/>
              </a:rPr>
              <a:t>THE GOOD SHEPHERD</a:t>
            </a:r>
            <a:endParaRPr lang="en-US" sz="6000" b="0" dirty="0">
              <a:solidFill>
                <a:schemeClr val="accent4">
                  <a:lumMod val="75000"/>
                </a:schemeClr>
              </a:solidFill>
              <a:latin typeface="Algerian" pitchFamily="82" charset="0"/>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dirty="0" smtClean="0"/>
              <a:t>“They have pierced my hands and my feet.”  (22:16)</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“They divide my garments among them and cast lots for my clothing.”  (22:18)</a:t>
            </a:r>
          </a:p>
          <a:p>
            <a:r>
              <a:rPr lang="en-US" sz="4000" dirty="0" smtClean="0"/>
              <a:t>Matt. 27:35;  John 19:23-24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4.  THE TRIUMPH (22:22-31)</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rmAutofit/>
          </a:bodyPr>
          <a:lstStyle/>
          <a:p>
            <a:r>
              <a:rPr lang="en-US" sz="4000" dirty="0" smtClean="0"/>
              <a:t>The psalm </a:t>
            </a:r>
            <a:r>
              <a:rPr lang="en-US" sz="4000" dirty="0" smtClean="0"/>
              <a:t>now moves </a:t>
            </a:r>
            <a:r>
              <a:rPr lang="en-US" sz="4000" dirty="0" smtClean="0"/>
              <a:t>from suffering to glory, from prayer to praise.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4.  THE TRIUMPH (22:22-31)</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rmAutofit/>
          </a:bodyPr>
          <a:lstStyle/>
          <a:p>
            <a:r>
              <a:rPr lang="en-US" sz="4000" dirty="0" smtClean="0"/>
              <a:t>Psalm 22:31– “He has done it.” (NIV)</a:t>
            </a:r>
          </a:p>
          <a:p>
            <a:r>
              <a:rPr lang="en-US" sz="4000" dirty="0" smtClean="0"/>
              <a:t>“It is finished.”  (Amplified Bible)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343400"/>
            <a:ext cx="8183880" cy="1691640"/>
          </a:xfrm>
        </p:spPr>
        <p:txBody>
          <a:bodyPr>
            <a:noAutofit/>
          </a:bodyPr>
          <a:lstStyle/>
          <a:p>
            <a:r>
              <a:rPr lang="en-US" sz="5400" dirty="0" smtClean="0">
                <a:solidFill>
                  <a:srgbClr val="FF0000"/>
                </a:solidFill>
              </a:rPr>
              <a:t>WHO IS RESPONSIBLE FOR THE DEATH OF  JESUS?</a:t>
            </a:r>
            <a:endParaRPr lang="en-US" sz="5400" dirty="0">
              <a:solidFill>
                <a:srgbClr val="FF0000"/>
              </a:solidFill>
            </a:endParaRPr>
          </a:p>
        </p:txBody>
      </p:sp>
      <p:sp>
        <p:nvSpPr>
          <p:cNvPr id="3" name="Content Placeholder 2"/>
          <p:cNvSpPr>
            <a:spLocks noGrp="1"/>
          </p:cNvSpPr>
          <p:nvPr>
            <p:ph idx="1"/>
          </p:nvPr>
        </p:nvSpPr>
        <p:spPr>
          <a:xfrm>
            <a:off x="502920" y="530352"/>
            <a:ext cx="8183880" cy="2060448"/>
          </a:xfrm>
        </p:spPr>
        <p:txBody>
          <a:bodyPr/>
          <a:lstStyle/>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The Bible names 7 who are responsible.</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rmAutofit/>
          </a:bodyPr>
          <a:lstStyle/>
          <a:p>
            <a:r>
              <a:rPr lang="en-US" sz="4000" b="1" dirty="0" smtClean="0"/>
              <a:t>1.  Judas Iscariot.</a:t>
            </a:r>
          </a:p>
          <a:p>
            <a:r>
              <a:rPr lang="en-US" sz="4000" dirty="0" smtClean="0"/>
              <a:t>Mark 14:21--  “Woe to that man who betrays the Son of Man!  It would be better for him if he had not been born.”</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The Bible names 7 who are responsible.</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rmAutofit lnSpcReduction="10000"/>
          </a:bodyPr>
          <a:lstStyle/>
          <a:p>
            <a:r>
              <a:rPr lang="en-US" sz="4000" b="1" dirty="0" smtClean="0"/>
              <a:t>2. Pontius Pilate</a:t>
            </a:r>
            <a:r>
              <a:rPr lang="en-US" sz="4000" dirty="0" smtClean="0"/>
              <a:t>, Roman governor of the province of Judea</a:t>
            </a:r>
            <a:r>
              <a:rPr lang="en-US" dirty="0" smtClean="0"/>
              <a:t>.</a:t>
            </a:r>
          </a:p>
          <a:p>
            <a:r>
              <a:rPr lang="en-US" sz="4000" dirty="0" smtClean="0"/>
              <a:t>John 19:16– “Pilate handed him over to them to be crucified.”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The Bible names 7 who are responsible.</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rmAutofit/>
          </a:bodyPr>
          <a:lstStyle/>
          <a:p>
            <a:r>
              <a:rPr lang="en-US" sz="4000" b="1" dirty="0" smtClean="0"/>
              <a:t>3.  The Roman soldiers.</a:t>
            </a:r>
          </a:p>
          <a:p>
            <a:r>
              <a:rPr lang="en-US" sz="4000" dirty="0" smtClean="0"/>
              <a:t>John 19:23– “The soldiers crucified Jesus.”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The Bible names 7 who are responsible.</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rmAutofit lnSpcReduction="10000"/>
          </a:bodyPr>
          <a:lstStyle/>
          <a:p>
            <a:r>
              <a:rPr lang="en-US" sz="4000" b="1" dirty="0" smtClean="0"/>
              <a:t>4.  The leaders of the Jews </a:t>
            </a:r>
            <a:r>
              <a:rPr lang="en-US" sz="4000" dirty="0" smtClean="0"/>
              <a:t>who incited the crowds to yell, “Crucify, crucify.”</a:t>
            </a:r>
          </a:p>
          <a:p>
            <a:r>
              <a:rPr lang="en-US" sz="4000" dirty="0" smtClean="0"/>
              <a:t>Matt. 27:25– “All the people answered, “Let his blood be on us and on our children!”</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The Bible names 7 who are responsible.</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rmAutofit/>
          </a:bodyPr>
          <a:lstStyle/>
          <a:p>
            <a:r>
              <a:rPr lang="en-US" sz="4000" b="1" dirty="0" smtClean="0"/>
              <a:t>5. Satan.</a:t>
            </a:r>
          </a:p>
          <a:p>
            <a:r>
              <a:rPr lang="en-US" sz="4000" dirty="0" smtClean="0"/>
              <a:t>Luke 22:3 – “Then Satan entered Judas, called Iscariot, one of the Twelve.”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solidFill>
                  <a:schemeClr val="tx1"/>
                </a:solidFill>
                <a:latin typeface="Albertus Extra Bold" pitchFamily="34" charset="0"/>
              </a:rPr>
              <a:t>THE SHEPHERD PSALMS</a:t>
            </a:r>
            <a:endParaRPr lang="en-US" sz="4800" dirty="0">
              <a:solidFill>
                <a:schemeClr val="tx1"/>
              </a:solidFill>
              <a:latin typeface="Albertus Extra Bold" pitchFamily="34" charset="0"/>
            </a:endParaRPr>
          </a:p>
        </p:txBody>
      </p:sp>
      <p:sp>
        <p:nvSpPr>
          <p:cNvPr id="3" name="Content Placeholder 2"/>
          <p:cNvSpPr>
            <a:spLocks noGrp="1"/>
          </p:cNvSpPr>
          <p:nvPr>
            <p:ph sz="quarter" idx="1"/>
          </p:nvPr>
        </p:nvSpPr>
        <p:spPr/>
        <p:txBody>
          <a:bodyPr>
            <a:normAutofit lnSpcReduction="10000"/>
          </a:bodyPr>
          <a:lstStyle/>
          <a:p>
            <a:r>
              <a:rPr lang="en-US" sz="4400" dirty="0" smtClean="0"/>
              <a:t>PSALM 22—THE </a:t>
            </a:r>
            <a:r>
              <a:rPr lang="en-US" sz="4400" b="1" dirty="0" smtClean="0">
                <a:solidFill>
                  <a:srgbClr val="C00000"/>
                </a:solidFill>
              </a:rPr>
              <a:t>GOOD</a:t>
            </a:r>
            <a:r>
              <a:rPr lang="en-US" sz="4400" dirty="0" smtClean="0"/>
              <a:t> SHEPHERD DIES</a:t>
            </a:r>
          </a:p>
          <a:p>
            <a:r>
              <a:rPr lang="en-US" sz="4400" dirty="0" smtClean="0"/>
              <a:t>PSALM 23—THE </a:t>
            </a:r>
            <a:r>
              <a:rPr lang="en-US" sz="4400" b="1" dirty="0" smtClean="0">
                <a:solidFill>
                  <a:srgbClr val="C00000"/>
                </a:solidFill>
              </a:rPr>
              <a:t>GREAT</a:t>
            </a:r>
            <a:r>
              <a:rPr lang="en-US" sz="4400" dirty="0" smtClean="0"/>
              <a:t> SHEPHERD LIVES</a:t>
            </a:r>
          </a:p>
          <a:p>
            <a:r>
              <a:rPr lang="en-US" sz="4400" dirty="0" smtClean="0"/>
              <a:t>PSALM 24—THE </a:t>
            </a:r>
            <a:r>
              <a:rPr lang="en-US" sz="4400" b="1" dirty="0" smtClean="0">
                <a:solidFill>
                  <a:srgbClr val="C00000"/>
                </a:solidFill>
              </a:rPr>
              <a:t>CHIEF</a:t>
            </a:r>
            <a:r>
              <a:rPr lang="en-US" sz="4400" dirty="0" smtClean="0"/>
              <a:t> SHEPHERD RETURNS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The Bible names 7 who are responsible.</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rmAutofit lnSpcReduction="10000"/>
          </a:bodyPr>
          <a:lstStyle/>
          <a:p>
            <a:r>
              <a:rPr lang="en-US" sz="4000" b="1" dirty="0" smtClean="0"/>
              <a:t>6.  God Himself</a:t>
            </a:r>
            <a:r>
              <a:rPr lang="en-US" sz="4000" dirty="0" smtClean="0"/>
              <a:t>.</a:t>
            </a:r>
          </a:p>
          <a:p>
            <a:r>
              <a:rPr lang="en-US" sz="4000" dirty="0" smtClean="0"/>
              <a:t>Isaiah 53:10– “Yet it was the </a:t>
            </a:r>
            <a:r>
              <a:rPr lang="en-US" sz="4000" b="1" dirty="0" smtClean="0"/>
              <a:t>LORD</a:t>
            </a:r>
            <a:r>
              <a:rPr lang="en-US" sz="4000" dirty="0" smtClean="0"/>
              <a:t>’s will to crush him and cause him to suffer, and though the </a:t>
            </a:r>
            <a:r>
              <a:rPr lang="en-US" sz="4000" b="1" dirty="0" smtClean="0"/>
              <a:t>LORD</a:t>
            </a:r>
            <a:r>
              <a:rPr lang="en-US" sz="4000" dirty="0" smtClean="0"/>
              <a:t> makes his life a guilt offering…”</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Autofit/>
          </a:bodyPr>
          <a:lstStyle/>
          <a:p>
            <a:r>
              <a:rPr lang="en-US" sz="4800" dirty="0" smtClean="0">
                <a:solidFill>
                  <a:schemeClr val="tx1"/>
                </a:solidFill>
              </a:rPr>
              <a:t>The Bible names 7 who are responsible.</a:t>
            </a:r>
            <a:endParaRPr lang="en-US" sz="4800" dirty="0">
              <a:solidFill>
                <a:schemeClr val="tx1"/>
              </a:solidFill>
            </a:endParaRPr>
          </a:p>
        </p:txBody>
      </p:sp>
      <p:sp>
        <p:nvSpPr>
          <p:cNvPr id="3" name="Content Placeholder 2"/>
          <p:cNvSpPr>
            <a:spLocks noGrp="1"/>
          </p:cNvSpPr>
          <p:nvPr>
            <p:ph idx="1"/>
          </p:nvPr>
        </p:nvSpPr>
        <p:spPr>
          <a:xfrm>
            <a:off x="502920" y="530352"/>
            <a:ext cx="8183880" cy="3736848"/>
          </a:xfrm>
        </p:spPr>
        <p:txBody>
          <a:bodyPr>
            <a:noAutofit/>
          </a:bodyPr>
          <a:lstStyle/>
          <a:p>
            <a:r>
              <a:rPr lang="en-US" sz="3600" b="1" dirty="0" smtClean="0"/>
              <a:t>7. You and Me.</a:t>
            </a:r>
          </a:p>
          <a:p>
            <a:r>
              <a:rPr lang="en-US" sz="3600" dirty="0" smtClean="0"/>
              <a:t>Is. 53:5– “But he was pierced for </a:t>
            </a:r>
            <a:r>
              <a:rPr lang="en-US" sz="3600" b="1" dirty="0" smtClean="0"/>
              <a:t>our</a:t>
            </a:r>
            <a:r>
              <a:rPr lang="en-US" sz="3600" dirty="0" smtClean="0"/>
              <a:t> transgressions, he was crushed for </a:t>
            </a:r>
            <a:r>
              <a:rPr lang="en-US" sz="3600" b="1" dirty="0" smtClean="0"/>
              <a:t>our</a:t>
            </a:r>
            <a:r>
              <a:rPr lang="en-US" sz="3600" dirty="0" smtClean="0"/>
              <a:t> iniquities; the punishment that brought us peace was upon him, and by his wounds we are healed.”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Cor. 5:20-21</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4000" dirty="0" smtClean="0"/>
              <a:t>“Be reconciled to God.  God made him who had no sin to be sin </a:t>
            </a:r>
            <a:r>
              <a:rPr lang="en-US" sz="4000" b="1" dirty="0" smtClean="0"/>
              <a:t>for us</a:t>
            </a:r>
            <a:r>
              <a:rPr lang="en-US" sz="4000" dirty="0" smtClean="0"/>
              <a:t>, so that in him we might become the righteousness of God.”</a:t>
            </a:r>
            <a:endParaRPr lang="en-US" sz="4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 Cor. 15:3-4</a:t>
            </a:r>
            <a:endParaRPr lang="en-US" dirty="0">
              <a:solidFill>
                <a:schemeClr val="tx1"/>
              </a:solidFill>
            </a:endParaRPr>
          </a:p>
        </p:txBody>
      </p:sp>
      <p:sp>
        <p:nvSpPr>
          <p:cNvPr id="3" name="Content Placeholder 2"/>
          <p:cNvSpPr>
            <a:spLocks noGrp="1"/>
          </p:cNvSpPr>
          <p:nvPr>
            <p:ph idx="1"/>
          </p:nvPr>
        </p:nvSpPr>
        <p:spPr>
          <a:xfrm>
            <a:off x="502920" y="530352"/>
            <a:ext cx="8183880" cy="4879848"/>
          </a:xfrm>
        </p:spPr>
        <p:txBody>
          <a:bodyPr>
            <a:normAutofit lnSpcReduction="10000"/>
          </a:bodyPr>
          <a:lstStyle/>
          <a:p>
            <a:r>
              <a:rPr lang="en-US" sz="4000" dirty="0" smtClean="0"/>
              <a:t>“For what I received I passed on to you as of first importance: that Christ died for </a:t>
            </a:r>
            <a:r>
              <a:rPr lang="en-US" sz="4000" b="1" dirty="0" smtClean="0"/>
              <a:t>our sins </a:t>
            </a:r>
            <a:r>
              <a:rPr lang="en-US" sz="4000" dirty="0" smtClean="0"/>
              <a:t>according to the Scriptures, that he was buried, that he was raised on the third day according to the Scriptures…”</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tx1"/>
                </a:solidFill>
                <a:latin typeface="Albertus Medium" pitchFamily="34" charset="0"/>
              </a:rPr>
              <a:t>THE SHEPHERD PSALMS</a:t>
            </a:r>
            <a:endParaRPr lang="en-US" sz="5400" dirty="0">
              <a:solidFill>
                <a:schemeClr val="tx1"/>
              </a:solidFill>
              <a:latin typeface="Albertus Medium" pitchFamily="34" charset="0"/>
            </a:endParaRPr>
          </a:p>
        </p:txBody>
      </p:sp>
      <p:sp>
        <p:nvSpPr>
          <p:cNvPr id="3" name="Content Placeholder 2"/>
          <p:cNvSpPr>
            <a:spLocks noGrp="1"/>
          </p:cNvSpPr>
          <p:nvPr>
            <p:ph sz="quarter" idx="1"/>
          </p:nvPr>
        </p:nvSpPr>
        <p:spPr/>
        <p:txBody>
          <a:bodyPr>
            <a:normAutofit fontScale="92500" lnSpcReduction="10000"/>
          </a:bodyPr>
          <a:lstStyle/>
          <a:p>
            <a:pPr>
              <a:buNone/>
            </a:pPr>
            <a:endParaRPr lang="en-US" dirty="0" smtClean="0"/>
          </a:p>
          <a:p>
            <a:r>
              <a:rPr lang="en-US" sz="4400" dirty="0" smtClean="0"/>
              <a:t>Ps. 22---</a:t>
            </a:r>
            <a:r>
              <a:rPr lang="en-US" sz="4400" dirty="0" smtClean="0">
                <a:solidFill>
                  <a:srgbClr val="C00000"/>
                </a:solidFill>
              </a:rPr>
              <a:t>PAST</a:t>
            </a:r>
            <a:r>
              <a:rPr lang="en-US" sz="4400" dirty="0" smtClean="0"/>
              <a:t>/HE GAVE HIS LIFE.</a:t>
            </a:r>
          </a:p>
          <a:p>
            <a:r>
              <a:rPr lang="en-US" sz="4400" dirty="0" smtClean="0"/>
              <a:t>Ps. 23---</a:t>
            </a:r>
            <a:r>
              <a:rPr lang="en-US" sz="4400" dirty="0" smtClean="0">
                <a:solidFill>
                  <a:srgbClr val="C00000"/>
                </a:solidFill>
              </a:rPr>
              <a:t>PRESENT</a:t>
            </a:r>
            <a:r>
              <a:rPr lang="en-US" sz="4400" dirty="0" smtClean="0"/>
              <a:t>/HE GIVES HIS LOVE.</a:t>
            </a:r>
          </a:p>
          <a:p>
            <a:r>
              <a:rPr lang="en-US" sz="4400" dirty="0" smtClean="0"/>
              <a:t>Ps. 24---</a:t>
            </a:r>
            <a:r>
              <a:rPr lang="en-US" sz="4400" dirty="0" smtClean="0">
                <a:solidFill>
                  <a:srgbClr val="C00000"/>
                </a:solidFill>
              </a:rPr>
              <a:t>FUTURE</a:t>
            </a:r>
            <a:r>
              <a:rPr lang="en-US" sz="4400" dirty="0" smtClean="0"/>
              <a:t>/HE COMES TO REWARD.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solidFill>
                  <a:schemeClr val="tx1"/>
                </a:solidFill>
                <a:latin typeface="Albertus Medium" pitchFamily="34" charset="0"/>
              </a:rPr>
              <a:t>THE SHEPHERD PSALMS</a:t>
            </a:r>
            <a:endParaRPr lang="en-US" sz="5400" dirty="0">
              <a:solidFill>
                <a:schemeClr val="tx1"/>
              </a:solidFill>
              <a:latin typeface="Albertus Medium" pitchFamily="34" charset="0"/>
            </a:endParaRPr>
          </a:p>
        </p:txBody>
      </p:sp>
      <p:sp>
        <p:nvSpPr>
          <p:cNvPr id="3" name="Content Placeholder 2"/>
          <p:cNvSpPr>
            <a:spLocks noGrp="1"/>
          </p:cNvSpPr>
          <p:nvPr>
            <p:ph sz="quarter" idx="1"/>
          </p:nvPr>
        </p:nvSpPr>
        <p:spPr/>
        <p:txBody>
          <a:bodyPr/>
          <a:lstStyle/>
          <a:p>
            <a:r>
              <a:rPr lang="en-US" sz="4800" dirty="0" smtClean="0"/>
              <a:t>Ps. 22—</a:t>
            </a:r>
            <a:r>
              <a:rPr lang="en-US" sz="4800" b="1" dirty="0" smtClean="0"/>
              <a:t>S</a:t>
            </a:r>
            <a:r>
              <a:rPr lang="en-US" sz="4800" dirty="0" smtClean="0"/>
              <a:t>AVIOR</a:t>
            </a:r>
          </a:p>
          <a:p>
            <a:r>
              <a:rPr lang="en-US" sz="4800" dirty="0" smtClean="0"/>
              <a:t>Ps. 23—</a:t>
            </a:r>
            <a:r>
              <a:rPr lang="en-US" sz="4800" b="1" dirty="0" smtClean="0"/>
              <a:t>S</a:t>
            </a:r>
            <a:r>
              <a:rPr lang="en-US" sz="4800" dirty="0" smtClean="0"/>
              <a:t>HEPHERD</a:t>
            </a:r>
          </a:p>
          <a:p>
            <a:r>
              <a:rPr lang="en-US" sz="4800" dirty="0" smtClean="0"/>
              <a:t>Ps. 24—</a:t>
            </a:r>
            <a:r>
              <a:rPr lang="en-US" sz="4800" b="1" dirty="0" smtClean="0"/>
              <a:t>S</a:t>
            </a:r>
            <a:r>
              <a:rPr lang="en-US" sz="4800" dirty="0" smtClean="0"/>
              <a:t>OVEREIGN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tx1"/>
                </a:solidFill>
              </a:rPr>
              <a:t>PSALM 22:1-31</a:t>
            </a:r>
            <a:endParaRPr lang="en-US" sz="6000" dirty="0">
              <a:solidFill>
                <a:schemeClr val="tx1"/>
              </a:solidFill>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tx1"/>
                </a:solidFill>
              </a:rPr>
              <a:t>PSALM 22</a:t>
            </a:r>
            <a:endParaRPr lang="en-US" sz="5400" dirty="0">
              <a:solidFill>
                <a:schemeClr val="tx1"/>
              </a:solidFill>
            </a:endParaRPr>
          </a:p>
        </p:txBody>
      </p:sp>
      <p:sp>
        <p:nvSpPr>
          <p:cNvPr id="3" name="Content Placeholder 2"/>
          <p:cNvSpPr>
            <a:spLocks noGrp="1"/>
          </p:cNvSpPr>
          <p:nvPr>
            <p:ph idx="1"/>
          </p:nvPr>
        </p:nvSpPr>
        <p:spPr/>
        <p:txBody>
          <a:bodyPr>
            <a:normAutofit/>
          </a:bodyPr>
          <a:lstStyle/>
          <a:p>
            <a:r>
              <a:rPr lang="en-US" sz="4400" dirty="0" smtClean="0"/>
              <a:t>Here is more detail of His INTERNAL suffering than in the Gospels!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tx1"/>
                </a:solidFill>
              </a:rPr>
              <a:t>THE GOSPELS</a:t>
            </a:r>
            <a:endParaRPr lang="en-US" sz="6000" dirty="0">
              <a:solidFill>
                <a:schemeClr val="tx1"/>
              </a:solidFill>
            </a:endParaRPr>
          </a:p>
        </p:txBody>
      </p:sp>
      <p:sp>
        <p:nvSpPr>
          <p:cNvPr id="3" name="Content Placeholder 2"/>
          <p:cNvSpPr>
            <a:spLocks noGrp="1"/>
          </p:cNvSpPr>
          <p:nvPr>
            <p:ph idx="1"/>
          </p:nvPr>
        </p:nvSpPr>
        <p:spPr/>
        <p:txBody>
          <a:bodyPr>
            <a:normAutofit/>
          </a:bodyPr>
          <a:lstStyle/>
          <a:p>
            <a:r>
              <a:rPr lang="en-US" sz="4000" dirty="0" smtClean="0"/>
              <a:t>Matthew 27:26– “But he had Jesus flogged.”</a:t>
            </a:r>
          </a:p>
          <a:p>
            <a:r>
              <a:rPr lang="en-US" sz="4000" dirty="0" smtClean="0"/>
              <a:t>Mark 15:15– “ He had Jesus flogged.”</a:t>
            </a:r>
          </a:p>
          <a:p>
            <a:r>
              <a:rPr lang="en-US" sz="4000" dirty="0" smtClean="0"/>
              <a:t>Luke and John are silent.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solidFill>
                  <a:schemeClr val="tx1"/>
                </a:solidFill>
              </a:rPr>
              <a:t>THE GOSPELS</a:t>
            </a:r>
            <a:endParaRPr lang="en-US" sz="6600" dirty="0">
              <a:solidFill>
                <a:schemeClr val="tx1"/>
              </a:solidFill>
            </a:endParaRPr>
          </a:p>
        </p:txBody>
      </p:sp>
      <p:sp>
        <p:nvSpPr>
          <p:cNvPr id="3" name="Content Placeholder 2"/>
          <p:cNvSpPr>
            <a:spLocks noGrp="1"/>
          </p:cNvSpPr>
          <p:nvPr>
            <p:ph idx="1"/>
          </p:nvPr>
        </p:nvSpPr>
        <p:spPr/>
        <p:txBody>
          <a:bodyPr>
            <a:normAutofit/>
          </a:bodyPr>
          <a:lstStyle/>
          <a:p>
            <a:r>
              <a:rPr lang="en-US" sz="4000" dirty="0" smtClean="0"/>
              <a:t>Matthew and Mark speak of the crown of thorns, spitting on Jesus, the purple robe and the mocking.</a:t>
            </a:r>
          </a:p>
          <a:p>
            <a:r>
              <a:rPr lang="en-US" sz="4000" dirty="0" smtClean="0"/>
              <a:t>Luke and John omit this.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1595</TotalTime>
  <Words>875</Words>
  <Application>Microsoft Office PowerPoint</Application>
  <PresentationFormat>On-screen Show (4:3)</PresentationFormat>
  <Paragraphs>83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Aspect</vt:lpstr>
      <vt:lpstr>THE GOOD SHEPHERD</vt:lpstr>
      <vt:lpstr>THE GOOD SHEPHERD</vt:lpstr>
      <vt:lpstr>THE SHEPHERD PSALMS</vt:lpstr>
      <vt:lpstr>THE SHEPHERD PSALMS</vt:lpstr>
      <vt:lpstr>THE SHEPHERD PSALMS</vt:lpstr>
      <vt:lpstr>PSALM 22:1-31</vt:lpstr>
      <vt:lpstr>PSALM 22</vt:lpstr>
      <vt:lpstr>THE GOSPELS</vt:lpstr>
      <vt:lpstr>THE GOSPELS</vt:lpstr>
      <vt:lpstr>THE GOSPELS</vt:lpstr>
      <vt:lpstr>THE GOSPELS</vt:lpstr>
      <vt:lpstr>Hebrews 12:2-3</vt:lpstr>
      <vt:lpstr>1.   FORSAKEN BY GOD (22:1-5)</vt:lpstr>
      <vt:lpstr>2 Cor. 5:21</vt:lpstr>
      <vt:lpstr>Gal. 3:13</vt:lpstr>
      <vt:lpstr>2.  FORSAKEN BY MEN  (22:6-11)</vt:lpstr>
      <vt:lpstr>Is. 52:14</vt:lpstr>
      <vt:lpstr>3.  THE SUFFFERING OF CRUCIFIXION         (22:12-21)</vt:lpstr>
      <vt:lpstr>PowerPoint Presentation</vt:lpstr>
      <vt:lpstr>PowerPoint Presentation</vt:lpstr>
      <vt:lpstr>PowerPoint Presentation</vt:lpstr>
      <vt:lpstr>4.  THE TRIUMPH (22:22-31)</vt:lpstr>
      <vt:lpstr>4.  THE TRIUMPH (22:22-31)</vt:lpstr>
      <vt:lpstr>WHO IS RESPONSIBLE FOR THE DEATH OF  JESUS?</vt:lpstr>
      <vt:lpstr>The Bible names 7 who are responsible.</vt:lpstr>
      <vt:lpstr>The Bible names 7 who are responsible.</vt:lpstr>
      <vt:lpstr>The Bible names 7 who are responsible.</vt:lpstr>
      <vt:lpstr>The Bible names 7 who are responsible.</vt:lpstr>
      <vt:lpstr>The Bible names 7 who are responsible.</vt:lpstr>
      <vt:lpstr>The Bible names 7 who are responsible.</vt:lpstr>
      <vt:lpstr>The Bible names 7 who are responsible.</vt:lpstr>
      <vt:lpstr>2 Cor. 5:20-21</vt:lpstr>
      <vt:lpstr>1 Cor. 15:3-4</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GOOD SHEPHERD</dc:title>
  <dc:creator>PastorSteve</dc:creator>
  <cp:lastModifiedBy>SoundBooth</cp:lastModifiedBy>
  <cp:revision>6</cp:revision>
  <dcterms:created xsi:type="dcterms:W3CDTF">2019-09-10T16:16:01Z</dcterms:created>
  <dcterms:modified xsi:type="dcterms:W3CDTF">2019-09-12T16:27:09Z</dcterms:modified>
</cp:coreProperties>
</file>