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84"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88" r:id="rId23"/>
    <p:sldId id="285" r:id="rId24"/>
    <p:sldId id="286" r:id="rId25"/>
    <p:sldId id="281" r:id="rId26"/>
    <p:sldId id="289" r:id="rId27"/>
    <p:sldId id="276" r:id="rId28"/>
    <p:sldId id="277" r:id="rId29"/>
    <p:sldId id="278" r:id="rId30"/>
    <p:sldId id="280" r:id="rId31"/>
    <p:sldId id="279" r:id="rId32"/>
    <p:sldId id="282" r:id="rId33"/>
    <p:sldId id="283" r:id="rId34"/>
    <p:sldId id="290" r:id="rId35"/>
    <p:sldId id="293" r:id="rId36"/>
    <p:sldId id="291" r:id="rId37"/>
    <p:sldId id="292" r:id="rId38"/>
    <p:sldId id="28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B5539-8264-40C0-9FE6-001DE799339B}"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endParaRPr lang="en-US"/>
        </a:p>
      </dgm:t>
    </dgm:pt>
    <dgm:pt modelId="{61499EC1-9B4F-4A5D-8CEA-23D6C5BB5297}">
      <dgm:prSet phldrT="[Text]"/>
      <dgm:spPr/>
      <dgm:t>
        <a:bodyPr/>
        <a:lstStyle/>
        <a:p>
          <a:r>
            <a:rPr lang="en-US" dirty="0" smtClean="0">
              <a:solidFill>
                <a:schemeClr val="tx1"/>
              </a:solidFill>
            </a:rPr>
            <a:t>CRAZY CYCLE</a:t>
          </a:r>
          <a:endParaRPr lang="en-US" dirty="0">
            <a:solidFill>
              <a:schemeClr val="tx1"/>
            </a:solidFill>
          </a:endParaRPr>
        </a:p>
      </dgm:t>
    </dgm:pt>
    <dgm:pt modelId="{A0696B85-4550-49F1-AE94-C8928C738EF6}" type="parTrans" cxnId="{A6EEDAEF-53EF-4398-8FB5-DAE72F6E92B0}">
      <dgm:prSet/>
      <dgm:spPr/>
      <dgm:t>
        <a:bodyPr/>
        <a:lstStyle/>
        <a:p>
          <a:endParaRPr lang="en-US"/>
        </a:p>
      </dgm:t>
    </dgm:pt>
    <dgm:pt modelId="{90C8CEF6-4D46-49B2-B295-D8A92072CB62}" type="sibTrans" cxnId="{A6EEDAEF-53EF-4398-8FB5-DAE72F6E92B0}">
      <dgm:prSet/>
      <dgm:spPr/>
      <dgm:t>
        <a:bodyPr/>
        <a:lstStyle/>
        <a:p>
          <a:endParaRPr lang="en-US"/>
        </a:p>
      </dgm:t>
    </dgm:pt>
    <dgm:pt modelId="{759A3D17-B857-40FE-A509-3E8080A7DE7B}">
      <dgm:prSet phldrT="[Text]"/>
      <dgm:spPr/>
      <dgm:t>
        <a:bodyPr/>
        <a:lstStyle/>
        <a:p>
          <a:r>
            <a:rPr lang="en-US" dirty="0" smtClean="0"/>
            <a:t>W/O LOVE</a:t>
          </a:r>
          <a:endParaRPr lang="en-US" dirty="0"/>
        </a:p>
      </dgm:t>
    </dgm:pt>
    <dgm:pt modelId="{12F45B0D-23A7-48E0-B855-0AA83A13C19A}" type="parTrans" cxnId="{B3C5841B-5F1A-427A-9D53-1C919BC0042A}">
      <dgm:prSet/>
      <dgm:spPr/>
      <dgm:t>
        <a:bodyPr/>
        <a:lstStyle/>
        <a:p>
          <a:endParaRPr lang="en-US"/>
        </a:p>
      </dgm:t>
    </dgm:pt>
    <dgm:pt modelId="{EF6805C0-A6F1-482F-B3D6-E67B34DE0D42}" type="sibTrans" cxnId="{B3C5841B-5F1A-427A-9D53-1C919BC0042A}">
      <dgm:prSet/>
      <dgm:spPr/>
      <dgm:t>
        <a:bodyPr/>
        <a:lstStyle/>
        <a:p>
          <a:endParaRPr lang="en-US"/>
        </a:p>
      </dgm:t>
    </dgm:pt>
    <dgm:pt modelId="{5AE2AD7F-249F-4125-9FD5-1A4522DE2A7C}">
      <dgm:prSet phldrT="[Text]"/>
      <dgm:spPr/>
      <dgm:t>
        <a:bodyPr/>
        <a:lstStyle/>
        <a:p>
          <a:r>
            <a:rPr lang="en-US" dirty="0" smtClean="0"/>
            <a:t>SHE REACTS</a:t>
          </a:r>
          <a:endParaRPr lang="en-US" dirty="0"/>
        </a:p>
      </dgm:t>
    </dgm:pt>
    <dgm:pt modelId="{1A11077D-74B0-4D95-BB76-834D7803BBCE}" type="parTrans" cxnId="{809AA7BF-09F8-4848-AA18-00303D31C6B1}">
      <dgm:prSet/>
      <dgm:spPr/>
      <dgm:t>
        <a:bodyPr/>
        <a:lstStyle/>
        <a:p>
          <a:endParaRPr lang="en-US"/>
        </a:p>
      </dgm:t>
    </dgm:pt>
    <dgm:pt modelId="{55B0F1C9-776D-4485-953F-775BA6B3683B}" type="sibTrans" cxnId="{809AA7BF-09F8-4848-AA18-00303D31C6B1}">
      <dgm:prSet/>
      <dgm:spPr/>
      <dgm:t>
        <a:bodyPr/>
        <a:lstStyle/>
        <a:p>
          <a:endParaRPr lang="en-US"/>
        </a:p>
      </dgm:t>
    </dgm:pt>
    <dgm:pt modelId="{5BF3BE5C-7FE3-4F0E-956B-FBB17BC0F6DF}">
      <dgm:prSet phldrT="[Text]"/>
      <dgm:spPr/>
      <dgm:t>
        <a:bodyPr/>
        <a:lstStyle/>
        <a:p>
          <a:r>
            <a:rPr lang="en-US" dirty="0" smtClean="0"/>
            <a:t>W/O RESPECT</a:t>
          </a:r>
          <a:endParaRPr lang="en-US" dirty="0"/>
        </a:p>
      </dgm:t>
    </dgm:pt>
    <dgm:pt modelId="{A8F6F674-8C51-4FC9-87E4-54223BAFD9B7}" type="parTrans" cxnId="{EEE58B37-6FB2-4039-942C-0C50732FCF2D}">
      <dgm:prSet/>
      <dgm:spPr/>
      <dgm:t>
        <a:bodyPr/>
        <a:lstStyle/>
        <a:p>
          <a:endParaRPr lang="en-US"/>
        </a:p>
      </dgm:t>
    </dgm:pt>
    <dgm:pt modelId="{3B032C62-E05E-4D8C-9A1F-35F92EF08E66}" type="sibTrans" cxnId="{EEE58B37-6FB2-4039-942C-0C50732FCF2D}">
      <dgm:prSet/>
      <dgm:spPr/>
      <dgm:t>
        <a:bodyPr/>
        <a:lstStyle/>
        <a:p>
          <a:endParaRPr lang="en-US"/>
        </a:p>
      </dgm:t>
    </dgm:pt>
    <dgm:pt modelId="{28CCDEA8-8C47-4FA4-8A1B-FD387FE7E644}">
      <dgm:prSet phldrT="[Text]"/>
      <dgm:spPr/>
      <dgm:t>
        <a:bodyPr/>
        <a:lstStyle/>
        <a:p>
          <a:r>
            <a:rPr lang="en-US" dirty="0" smtClean="0"/>
            <a:t>HE REACTS</a:t>
          </a:r>
          <a:endParaRPr lang="en-US" dirty="0"/>
        </a:p>
      </dgm:t>
    </dgm:pt>
    <dgm:pt modelId="{69E7D6D4-4367-48E5-A9FE-350E4DBC5BED}" type="parTrans" cxnId="{33F304AA-7FC4-4364-A138-77DAFD3FAEFD}">
      <dgm:prSet/>
      <dgm:spPr/>
      <dgm:t>
        <a:bodyPr/>
        <a:lstStyle/>
        <a:p>
          <a:endParaRPr lang="en-US"/>
        </a:p>
      </dgm:t>
    </dgm:pt>
    <dgm:pt modelId="{1D7D846D-197E-4D7B-91C0-AF0E9DC480D8}" type="sibTrans" cxnId="{33F304AA-7FC4-4364-A138-77DAFD3FAEFD}">
      <dgm:prSet/>
      <dgm:spPr/>
      <dgm:t>
        <a:bodyPr/>
        <a:lstStyle/>
        <a:p>
          <a:endParaRPr lang="en-US"/>
        </a:p>
      </dgm:t>
    </dgm:pt>
    <dgm:pt modelId="{30630346-3022-4EF2-9875-5BB5427E172C}" type="pres">
      <dgm:prSet presAssocID="{10DB5539-8264-40C0-9FE6-001DE799339B}" presName="Name0" presStyleCnt="0">
        <dgm:presLayoutVars>
          <dgm:chMax val="1"/>
          <dgm:dir/>
          <dgm:animLvl val="ctr"/>
          <dgm:resizeHandles val="exact"/>
        </dgm:presLayoutVars>
      </dgm:prSet>
      <dgm:spPr/>
      <dgm:t>
        <a:bodyPr/>
        <a:lstStyle/>
        <a:p>
          <a:endParaRPr lang="en-US"/>
        </a:p>
      </dgm:t>
    </dgm:pt>
    <dgm:pt modelId="{EF505F2F-6A66-4785-8FD9-0600DBEB7AF0}" type="pres">
      <dgm:prSet presAssocID="{61499EC1-9B4F-4A5D-8CEA-23D6C5BB5297}" presName="centerShape" presStyleLbl="node0" presStyleIdx="0" presStyleCnt="1"/>
      <dgm:spPr/>
      <dgm:t>
        <a:bodyPr/>
        <a:lstStyle/>
        <a:p>
          <a:endParaRPr lang="en-US"/>
        </a:p>
      </dgm:t>
    </dgm:pt>
    <dgm:pt modelId="{24DCE396-C42B-4432-9042-27B7B7C9E1BD}" type="pres">
      <dgm:prSet presAssocID="{759A3D17-B857-40FE-A509-3E8080A7DE7B}" presName="node" presStyleLbl="node1" presStyleIdx="0" presStyleCnt="4" custScaleX="134948">
        <dgm:presLayoutVars>
          <dgm:bulletEnabled val="1"/>
        </dgm:presLayoutVars>
      </dgm:prSet>
      <dgm:spPr/>
      <dgm:t>
        <a:bodyPr/>
        <a:lstStyle/>
        <a:p>
          <a:endParaRPr lang="en-US"/>
        </a:p>
      </dgm:t>
    </dgm:pt>
    <dgm:pt modelId="{537F342C-2A14-4601-ADAF-67EED0E6D7E0}" type="pres">
      <dgm:prSet presAssocID="{759A3D17-B857-40FE-A509-3E8080A7DE7B}" presName="dummy" presStyleCnt="0"/>
      <dgm:spPr/>
    </dgm:pt>
    <dgm:pt modelId="{56F72C81-5BEC-453E-9C63-16AFE3C040A0}" type="pres">
      <dgm:prSet presAssocID="{EF6805C0-A6F1-482F-B3D6-E67B34DE0D42}" presName="sibTrans" presStyleLbl="sibTrans2D1" presStyleIdx="0" presStyleCnt="4"/>
      <dgm:spPr/>
      <dgm:t>
        <a:bodyPr/>
        <a:lstStyle/>
        <a:p>
          <a:endParaRPr lang="en-US"/>
        </a:p>
      </dgm:t>
    </dgm:pt>
    <dgm:pt modelId="{1494B90A-EDB6-46C3-8C84-7C1A7586A608}" type="pres">
      <dgm:prSet presAssocID="{5AE2AD7F-249F-4125-9FD5-1A4522DE2A7C}" presName="node" presStyleLbl="node1" presStyleIdx="1" presStyleCnt="4" custScaleX="161035">
        <dgm:presLayoutVars>
          <dgm:bulletEnabled val="1"/>
        </dgm:presLayoutVars>
      </dgm:prSet>
      <dgm:spPr/>
      <dgm:t>
        <a:bodyPr/>
        <a:lstStyle/>
        <a:p>
          <a:endParaRPr lang="en-US"/>
        </a:p>
      </dgm:t>
    </dgm:pt>
    <dgm:pt modelId="{1A6E7346-F095-4361-B128-1D73712B402C}" type="pres">
      <dgm:prSet presAssocID="{5AE2AD7F-249F-4125-9FD5-1A4522DE2A7C}" presName="dummy" presStyleCnt="0"/>
      <dgm:spPr/>
    </dgm:pt>
    <dgm:pt modelId="{8F12846F-62CA-419B-8F32-90A7AD730B16}" type="pres">
      <dgm:prSet presAssocID="{55B0F1C9-776D-4485-953F-775BA6B3683B}" presName="sibTrans" presStyleLbl="sibTrans2D1" presStyleIdx="1" presStyleCnt="4"/>
      <dgm:spPr/>
      <dgm:t>
        <a:bodyPr/>
        <a:lstStyle/>
        <a:p>
          <a:endParaRPr lang="en-US"/>
        </a:p>
      </dgm:t>
    </dgm:pt>
    <dgm:pt modelId="{56D1FB61-4312-4B48-9044-BC5E0D302BF1}" type="pres">
      <dgm:prSet presAssocID="{5BF3BE5C-7FE3-4F0E-956B-FBB17BC0F6DF}" presName="node" presStyleLbl="node1" presStyleIdx="2" presStyleCnt="4" custScaleX="148392">
        <dgm:presLayoutVars>
          <dgm:bulletEnabled val="1"/>
        </dgm:presLayoutVars>
      </dgm:prSet>
      <dgm:spPr/>
      <dgm:t>
        <a:bodyPr/>
        <a:lstStyle/>
        <a:p>
          <a:endParaRPr lang="en-US"/>
        </a:p>
      </dgm:t>
    </dgm:pt>
    <dgm:pt modelId="{5013245B-627E-4385-8C2D-09A44495339A}" type="pres">
      <dgm:prSet presAssocID="{5BF3BE5C-7FE3-4F0E-956B-FBB17BC0F6DF}" presName="dummy" presStyleCnt="0"/>
      <dgm:spPr/>
    </dgm:pt>
    <dgm:pt modelId="{0D8ACD6F-B658-4816-9E33-4DFBCDE817D9}" type="pres">
      <dgm:prSet presAssocID="{3B032C62-E05E-4D8C-9A1F-35F92EF08E66}" presName="sibTrans" presStyleLbl="sibTrans2D1" presStyleIdx="2" presStyleCnt="4"/>
      <dgm:spPr/>
      <dgm:t>
        <a:bodyPr/>
        <a:lstStyle/>
        <a:p>
          <a:endParaRPr lang="en-US"/>
        </a:p>
      </dgm:t>
    </dgm:pt>
    <dgm:pt modelId="{90F2F6B7-D9DE-4DC0-B2FE-8021E5AA403F}" type="pres">
      <dgm:prSet presAssocID="{28CCDEA8-8C47-4FA4-8A1B-FD387FE7E644}" presName="node" presStyleLbl="node1" presStyleIdx="3" presStyleCnt="4" custScaleX="166453">
        <dgm:presLayoutVars>
          <dgm:bulletEnabled val="1"/>
        </dgm:presLayoutVars>
      </dgm:prSet>
      <dgm:spPr/>
      <dgm:t>
        <a:bodyPr/>
        <a:lstStyle/>
        <a:p>
          <a:endParaRPr lang="en-US"/>
        </a:p>
      </dgm:t>
    </dgm:pt>
    <dgm:pt modelId="{46ED3725-3470-433D-BFAB-052AD7CB0E11}" type="pres">
      <dgm:prSet presAssocID="{28CCDEA8-8C47-4FA4-8A1B-FD387FE7E644}" presName="dummy" presStyleCnt="0"/>
      <dgm:spPr/>
    </dgm:pt>
    <dgm:pt modelId="{EC7693E0-C800-4AB5-9083-557D63410A54}" type="pres">
      <dgm:prSet presAssocID="{1D7D846D-197E-4D7B-91C0-AF0E9DC480D8}" presName="sibTrans" presStyleLbl="sibTrans2D1" presStyleIdx="3" presStyleCnt="4"/>
      <dgm:spPr/>
      <dgm:t>
        <a:bodyPr/>
        <a:lstStyle/>
        <a:p>
          <a:endParaRPr lang="en-US"/>
        </a:p>
      </dgm:t>
    </dgm:pt>
  </dgm:ptLst>
  <dgm:cxnLst>
    <dgm:cxn modelId="{B3C5841B-5F1A-427A-9D53-1C919BC0042A}" srcId="{61499EC1-9B4F-4A5D-8CEA-23D6C5BB5297}" destId="{759A3D17-B857-40FE-A509-3E8080A7DE7B}" srcOrd="0" destOrd="0" parTransId="{12F45B0D-23A7-48E0-B855-0AA83A13C19A}" sibTransId="{EF6805C0-A6F1-482F-B3D6-E67B34DE0D42}"/>
    <dgm:cxn modelId="{8061BA0F-4CC8-4BA4-94EE-C5FDE706D64E}" type="presOf" srcId="{28CCDEA8-8C47-4FA4-8A1B-FD387FE7E644}" destId="{90F2F6B7-D9DE-4DC0-B2FE-8021E5AA403F}" srcOrd="0" destOrd="0" presId="urn:microsoft.com/office/officeart/2005/8/layout/radial6"/>
    <dgm:cxn modelId="{A6EEDAEF-53EF-4398-8FB5-DAE72F6E92B0}" srcId="{10DB5539-8264-40C0-9FE6-001DE799339B}" destId="{61499EC1-9B4F-4A5D-8CEA-23D6C5BB5297}" srcOrd="0" destOrd="0" parTransId="{A0696B85-4550-49F1-AE94-C8928C738EF6}" sibTransId="{90C8CEF6-4D46-49B2-B295-D8A92072CB62}"/>
    <dgm:cxn modelId="{934C53B5-DA34-43E5-B0CB-29906473B840}" type="presOf" srcId="{10DB5539-8264-40C0-9FE6-001DE799339B}" destId="{30630346-3022-4EF2-9875-5BB5427E172C}" srcOrd="0" destOrd="0" presId="urn:microsoft.com/office/officeart/2005/8/layout/radial6"/>
    <dgm:cxn modelId="{4B75096F-0C2D-4996-A4ED-1C9F08F417B7}" type="presOf" srcId="{55B0F1C9-776D-4485-953F-775BA6B3683B}" destId="{8F12846F-62CA-419B-8F32-90A7AD730B16}" srcOrd="0" destOrd="0" presId="urn:microsoft.com/office/officeart/2005/8/layout/radial6"/>
    <dgm:cxn modelId="{EEE58B37-6FB2-4039-942C-0C50732FCF2D}" srcId="{61499EC1-9B4F-4A5D-8CEA-23D6C5BB5297}" destId="{5BF3BE5C-7FE3-4F0E-956B-FBB17BC0F6DF}" srcOrd="2" destOrd="0" parTransId="{A8F6F674-8C51-4FC9-87E4-54223BAFD9B7}" sibTransId="{3B032C62-E05E-4D8C-9A1F-35F92EF08E66}"/>
    <dgm:cxn modelId="{82A7018B-69BC-4631-BBB7-07015794F843}" type="presOf" srcId="{EF6805C0-A6F1-482F-B3D6-E67B34DE0D42}" destId="{56F72C81-5BEC-453E-9C63-16AFE3C040A0}" srcOrd="0" destOrd="0" presId="urn:microsoft.com/office/officeart/2005/8/layout/radial6"/>
    <dgm:cxn modelId="{33F304AA-7FC4-4364-A138-77DAFD3FAEFD}" srcId="{61499EC1-9B4F-4A5D-8CEA-23D6C5BB5297}" destId="{28CCDEA8-8C47-4FA4-8A1B-FD387FE7E644}" srcOrd="3" destOrd="0" parTransId="{69E7D6D4-4367-48E5-A9FE-350E4DBC5BED}" sibTransId="{1D7D846D-197E-4D7B-91C0-AF0E9DC480D8}"/>
    <dgm:cxn modelId="{F7C0A388-6183-43FE-827D-EF4CC2490AE4}" type="presOf" srcId="{759A3D17-B857-40FE-A509-3E8080A7DE7B}" destId="{24DCE396-C42B-4432-9042-27B7B7C9E1BD}" srcOrd="0" destOrd="0" presId="urn:microsoft.com/office/officeart/2005/8/layout/radial6"/>
    <dgm:cxn modelId="{BB30F40A-AB79-4945-8D59-A1DC18D1DCBD}" type="presOf" srcId="{5AE2AD7F-249F-4125-9FD5-1A4522DE2A7C}" destId="{1494B90A-EDB6-46C3-8C84-7C1A7586A608}" srcOrd="0" destOrd="0" presId="urn:microsoft.com/office/officeart/2005/8/layout/radial6"/>
    <dgm:cxn modelId="{D15D37F6-245B-494C-AB68-B8AFD4D4C302}" type="presOf" srcId="{5BF3BE5C-7FE3-4F0E-956B-FBB17BC0F6DF}" destId="{56D1FB61-4312-4B48-9044-BC5E0D302BF1}" srcOrd="0" destOrd="0" presId="urn:microsoft.com/office/officeart/2005/8/layout/radial6"/>
    <dgm:cxn modelId="{B383952F-3986-4CC3-9490-F2B3D6FF05B8}" type="presOf" srcId="{61499EC1-9B4F-4A5D-8CEA-23D6C5BB5297}" destId="{EF505F2F-6A66-4785-8FD9-0600DBEB7AF0}" srcOrd="0" destOrd="0" presId="urn:microsoft.com/office/officeart/2005/8/layout/radial6"/>
    <dgm:cxn modelId="{0B221E8A-7B49-4156-8D46-FA9F522B2ADA}" type="presOf" srcId="{1D7D846D-197E-4D7B-91C0-AF0E9DC480D8}" destId="{EC7693E0-C800-4AB5-9083-557D63410A54}" srcOrd="0" destOrd="0" presId="urn:microsoft.com/office/officeart/2005/8/layout/radial6"/>
    <dgm:cxn modelId="{EB4EDA72-488D-48EB-B0E5-804FFD515A4B}" type="presOf" srcId="{3B032C62-E05E-4D8C-9A1F-35F92EF08E66}" destId="{0D8ACD6F-B658-4816-9E33-4DFBCDE817D9}" srcOrd="0" destOrd="0" presId="urn:microsoft.com/office/officeart/2005/8/layout/radial6"/>
    <dgm:cxn modelId="{809AA7BF-09F8-4848-AA18-00303D31C6B1}" srcId="{61499EC1-9B4F-4A5D-8CEA-23D6C5BB5297}" destId="{5AE2AD7F-249F-4125-9FD5-1A4522DE2A7C}" srcOrd="1" destOrd="0" parTransId="{1A11077D-74B0-4D95-BB76-834D7803BBCE}" sibTransId="{55B0F1C9-776D-4485-953F-775BA6B3683B}"/>
    <dgm:cxn modelId="{1891148F-94E8-450B-9404-CEB7BA697F51}" type="presParOf" srcId="{30630346-3022-4EF2-9875-5BB5427E172C}" destId="{EF505F2F-6A66-4785-8FD9-0600DBEB7AF0}" srcOrd="0" destOrd="0" presId="urn:microsoft.com/office/officeart/2005/8/layout/radial6"/>
    <dgm:cxn modelId="{79A0C6E7-5784-4709-A57A-F26BCEB75CBC}" type="presParOf" srcId="{30630346-3022-4EF2-9875-5BB5427E172C}" destId="{24DCE396-C42B-4432-9042-27B7B7C9E1BD}" srcOrd="1" destOrd="0" presId="urn:microsoft.com/office/officeart/2005/8/layout/radial6"/>
    <dgm:cxn modelId="{3425F0CC-63F1-4031-BE4F-DC24CB9D81F9}" type="presParOf" srcId="{30630346-3022-4EF2-9875-5BB5427E172C}" destId="{537F342C-2A14-4601-ADAF-67EED0E6D7E0}" srcOrd="2" destOrd="0" presId="urn:microsoft.com/office/officeart/2005/8/layout/radial6"/>
    <dgm:cxn modelId="{F1280ED0-E039-4653-BB17-6BD1B9ED43EE}" type="presParOf" srcId="{30630346-3022-4EF2-9875-5BB5427E172C}" destId="{56F72C81-5BEC-453E-9C63-16AFE3C040A0}" srcOrd="3" destOrd="0" presId="urn:microsoft.com/office/officeart/2005/8/layout/radial6"/>
    <dgm:cxn modelId="{FAB790A0-2B54-4360-90BD-EAAEBD2E4107}" type="presParOf" srcId="{30630346-3022-4EF2-9875-5BB5427E172C}" destId="{1494B90A-EDB6-46C3-8C84-7C1A7586A608}" srcOrd="4" destOrd="0" presId="urn:microsoft.com/office/officeart/2005/8/layout/radial6"/>
    <dgm:cxn modelId="{2A3E6AE9-EC81-4F53-880A-6A52C2186D03}" type="presParOf" srcId="{30630346-3022-4EF2-9875-5BB5427E172C}" destId="{1A6E7346-F095-4361-B128-1D73712B402C}" srcOrd="5" destOrd="0" presId="urn:microsoft.com/office/officeart/2005/8/layout/radial6"/>
    <dgm:cxn modelId="{084DC854-58DB-4359-BB39-9893107C0266}" type="presParOf" srcId="{30630346-3022-4EF2-9875-5BB5427E172C}" destId="{8F12846F-62CA-419B-8F32-90A7AD730B16}" srcOrd="6" destOrd="0" presId="urn:microsoft.com/office/officeart/2005/8/layout/radial6"/>
    <dgm:cxn modelId="{5F1D2FEC-A5A0-41D0-B3DE-B9E489AD162C}" type="presParOf" srcId="{30630346-3022-4EF2-9875-5BB5427E172C}" destId="{56D1FB61-4312-4B48-9044-BC5E0D302BF1}" srcOrd="7" destOrd="0" presId="urn:microsoft.com/office/officeart/2005/8/layout/radial6"/>
    <dgm:cxn modelId="{17D328A7-5F18-49CB-8532-B2F2CD365F14}" type="presParOf" srcId="{30630346-3022-4EF2-9875-5BB5427E172C}" destId="{5013245B-627E-4385-8C2D-09A44495339A}" srcOrd="8" destOrd="0" presId="urn:microsoft.com/office/officeart/2005/8/layout/radial6"/>
    <dgm:cxn modelId="{2175CC29-BE3D-4EBA-BF5A-8376A296A522}" type="presParOf" srcId="{30630346-3022-4EF2-9875-5BB5427E172C}" destId="{0D8ACD6F-B658-4816-9E33-4DFBCDE817D9}" srcOrd="9" destOrd="0" presId="urn:microsoft.com/office/officeart/2005/8/layout/radial6"/>
    <dgm:cxn modelId="{A2A6EE15-D050-4A28-948C-16EDAC24976C}" type="presParOf" srcId="{30630346-3022-4EF2-9875-5BB5427E172C}" destId="{90F2F6B7-D9DE-4DC0-B2FE-8021E5AA403F}" srcOrd="10" destOrd="0" presId="urn:microsoft.com/office/officeart/2005/8/layout/radial6"/>
    <dgm:cxn modelId="{79AFAE1A-D344-4949-9086-0390F78A6FA9}" type="presParOf" srcId="{30630346-3022-4EF2-9875-5BB5427E172C}" destId="{46ED3725-3470-433D-BFAB-052AD7CB0E11}" srcOrd="11" destOrd="0" presId="urn:microsoft.com/office/officeart/2005/8/layout/radial6"/>
    <dgm:cxn modelId="{CBEB787B-031E-48DB-B7B3-D7B8877E424A}" type="presParOf" srcId="{30630346-3022-4EF2-9875-5BB5427E172C}" destId="{EC7693E0-C800-4AB5-9083-557D63410A54}"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79D60E-D42B-4704-A6A8-01494F76E289}" type="doc">
      <dgm:prSet loTypeId="urn:microsoft.com/office/officeart/2005/8/layout/radial6" loCatId="cycle" qsTypeId="urn:microsoft.com/office/officeart/2005/8/quickstyle/simple2" qsCatId="simple" csTypeId="urn:microsoft.com/office/officeart/2005/8/colors/colorful3" csCatId="colorful" phldr="1"/>
      <dgm:spPr/>
      <dgm:t>
        <a:bodyPr/>
        <a:lstStyle/>
        <a:p>
          <a:endParaRPr lang="en-US"/>
        </a:p>
      </dgm:t>
    </dgm:pt>
    <dgm:pt modelId="{B32D64E2-72CD-42C3-B670-7063AC81C69E}">
      <dgm:prSet phldrT="[Text]" custT="1"/>
      <dgm:spPr/>
      <dgm:t>
        <a:bodyPr/>
        <a:lstStyle/>
        <a:p>
          <a:r>
            <a:rPr lang="en-US" sz="1800" dirty="0" smtClean="0">
              <a:solidFill>
                <a:schemeClr val="tx1"/>
              </a:solidFill>
            </a:rPr>
            <a:t>ENERGIZING CYCLE</a:t>
          </a:r>
          <a:endParaRPr lang="en-US" sz="1800" dirty="0">
            <a:solidFill>
              <a:schemeClr val="tx1"/>
            </a:solidFill>
          </a:endParaRPr>
        </a:p>
      </dgm:t>
    </dgm:pt>
    <dgm:pt modelId="{A3B79C64-CAFD-4631-A699-8CE939782744}" type="parTrans" cxnId="{686C5154-7D7E-4C39-89D2-F52427BB6FFE}">
      <dgm:prSet/>
      <dgm:spPr/>
      <dgm:t>
        <a:bodyPr/>
        <a:lstStyle/>
        <a:p>
          <a:endParaRPr lang="en-US"/>
        </a:p>
      </dgm:t>
    </dgm:pt>
    <dgm:pt modelId="{90A35AF3-0919-4A6A-B04D-F30F3560F151}" type="sibTrans" cxnId="{686C5154-7D7E-4C39-89D2-F52427BB6FFE}">
      <dgm:prSet/>
      <dgm:spPr/>
      <dgm:t>
        <a:bodyPr/>
        <a:lstStyle/>
        <a:p>
          <a:endParaRPr lang="en-US"/>
        </a:p>
      </dgm:t>
    </dgm:pt>
    <dgm:pt modelId="{421CD8EF-6363-4B99-80D0-2D1AE22851DE}">
      <dgm:prSet phldrT="[Text]" custT="1"/>
      <dgm:spPr/>
      <dgm:t>
        <a:bodyPr/>
        <a:lstStyle/>
        <a:p>
          <a:r>
            <a:rPr lang="en-US" sz="2000" dirty="0" smtClean="0"/>
            <a:t>HIS LOVE</a:t>
          </a:r>
          <a:endParaRPr lang="en-US" sz="2000" dirty="0"/>
        </a:p>
      </dgm:t>
    </dgm:pt>
    <dgm:pt modelId="{CB62ABB9-BB02-4B44-A6B6-7B94CD6AA8FA}" type="parTrans" cxnId="{C3F4FDBB-A0D2-4467-92E1-07C4876E7CA1}">
      <dgm:prSet/>
      <dgm:spPr/>
      <dgm:t>
        <a:bodyPr/>
        <a:lstStyle/>
        <a:p>
          <a:endParaRPr lang="en-US"/>
        </a:p>
      </dgm:t>
    </dgm:pt>
    <dgm:pt modelId="{892B014D-A91E-415C-AC47-2BA764011AA7}" type="sibTrans" cxnId="{C3F4FDBB-A0D2-4467-92E1-07C4876E7CA1}">
      <dgm:prSet/>
      <dgm:spPr/>
      <dgm:t>
        <a:bodyPr/>
        <a:lstStyle/>
        <a:p>
          <a:endParaRPr lang="en-US"/>
        </a:p>
      </dgm:t>
    </dgm:pt>
    <dgm:pt modelId="{C887AE31-0C59-4E41-99F3-BAE03A897022}">
      <dgm:prSet phldrT="[Text]" custT="1"/>
      <dgm:spPr/>
      <dgm:t>
        <a:bodyPr/>
        <a:lstStyle/>
        <a:p>
          <a:r>
            <a:rPr lang="en-US" sz="1600" dirty="0" smtClean="0">
              <a:solidFill>
                <a:schemeClr val="tx1"/>
              </a:solidFill>
            </a:rPr>
            <a:t>MOTIVATES</a:t>
          </a:r>
          <a:endParaRPr lang="en-US" sz="1600" dirty="0">
            <a:solidFill>
              <a:schemeClr val="tx1"/>
            </a:solidFill>
          </a:endParaRPr>
        </a:p>
      </dgm:t>
    </dgm:pt>
    <dgm:pt modelId="{32ECCA99-A2A8-4129-8612-C7D60E7079B8}" type="parTrans" cxnId="{CEEF2C3A-E919-4FA2-9813-838D38BA66FA}">
      <dgm:prSet/>
      <dgm:spPr/>
      <dgm:t>
        <a:bodyPr/>
        <a:lstStyle/>
        <a:p>
          <a:endParaRPr lang="en-US"/>
        </a:p>
      </dgm:t>
    </dgm:pt>
    <dgm:pt modelId="{E7EE669C-9625-4F2A-818C-1FC956B2C926}" type="sibTrans" cxnId="{CEEF2C3A-E919-4FA2-9813-838D38BA66FA}">
      <dgm:prSet/>
      <dgm:spPr/>
      <dgm:t>
        <a:bodyPr/>
        <a:lstStyle/>
        <a:p>
          <a:endParaRPr lang="en-US"/>
        </a:p>
      </dgm:t>
    </dgm:pt>
    <dgm:pt modelId="{C4B27EA4-7070-4897-B09C-AE22BDF604E7}">
      <dgm:prSet phldrT="[Text]" custT="1"/>
      <dgm:spPr/>
      <dgm:t>
        <a:bodyPr/>
        <a:lstStyle/>
        <a:p>
          <a:r>
            <a:rPr lang="en-US" sz="1600" dirty="0" smtClean="0">
              <a:solidFill>
                <a:schemeClr val="tx1"/>
              </a:solidFill>
            </a:rPr>
            <a:t>HER RESPECT</a:t>
          </a:r>
          <a:endParaRPr lang="en-US" sz="1600" dirty="0">
            <a:solidFill>
              <a:schemeClr val="tx1"/>
            </a:solidFill>
          </a:endParaRPr>
        </a:p>
      </dgm:t>
    </dgm:pt>
    <dgm:pt modelId="{8E1541F4-56D6-4A1B-980B-676F46227AC0}" type="parTrans" cxnId="{E322AC4B-D4BC-44E1-8B58-4B8FF9E7EA33}">
      <dgm:prSet/>
      <dgm:spPr/>
      <dgm:t>
        <a:bodyPr/>
        <a:lstStyle/>
        <a:p>
          <a:endParaRPr lang="en-US"/>
        </a:p>
      </dgm:t>
    </dgm:pt>
    <dgm:pt modelId="{B8D33A3A-4E03-41F9-BB76-EDB7A26EB65A}" type="sibTrans" cxnId="{E322AC4B-D4BC-44E1-8B58-4B8FF9E7EA33}">
      <dgm:prSet/>
      <dgm:spPr/>
      <dgm:t>
        <a:bodyPr/>
        <a:lstStyle/>
        <a:p>
          <a:endParaRPr lang="en-US"/>
        </a:p>
      </dgm:t>
    </dgm:pt>
    <dgm:pt modelId="{F8CB994B-840C-4E20-9728-1F2706FCA339}">
      <dgm:prSet phldrT="[Text]" custT="1"/>
      <dgm:spPr/>
      <dgm:t>
        <a:bodyPr/>
        <a:lstStyle/>
        <a:p>
          <a:r>
            <a:rPr lang="en-US" sz="1600" dirty="0" smtClean="0">
              <a:solidFill>
                <a:schemeClr val="tx1"/>
              </a:solidFill>
            </a:rPr>
            <a:t>MOTIVATES</a:t>
          </a:r>
          <a:endParaRPr lang="en-US" sz="1600" dirty="0">
            <a:solidFill>
              <a:schemeClr val="tx1"/>
            </a:solidFill>
          </a:endParaRPr>
        </a:p>
      </dgm:t>
    </dgm:pt>
    <dgm:pt modelId="{9EDCFE6B-5C54-4694-BEBE-1F8C5C3124BD}" type="parTrans" cxnId="{7D68180D-9D5E-4542-A61B-62147C9BFCD3}">
      <dgm:prSet/>
      <dgm:spPr/>
      <dgm:t>
        <a:bodyPr/>
        <a:lstStyle/>
        <a:p>
          <a:endParaRPr lang="en-US"/>
        </a:p>
      </dgm:t>
    </dgm:pt>
    <dgm:pt modelId="{152269B3-071F-4BF6-8583-727460F91BFC}" type="sibTrans" cxnId="{7D68180D-9D5E-4542-A61B-62147C9BFCD3}">
      <dgm:prSet/>
      <dgm:spPr/>
      <dgm:t>
        <a:bodyPr/>
        <a:lstStyle/>
        <a:p>
          <a:endParaRPr lang="en-US"/>
        </a:p>
      </dgm:t>
    </dgm:pt>
    <dgm:pt modelId="{279D0EDD-E85B-4CC3-AFDA-BE26AEE9FD9D}" type="pres">
      <dgm:prSet presAssocID="{8479D60E-D42B-4704-A6A8-01494F76E289}" presName="Name0" presStyleCnt="0">
        <dgm:presLayoutVars>
          <dgm:chMax val="1"/>
          <dgm:dir/>
          <dgm:animLvl val="ctr"/>
          <dgm:resizeHandles val="exact"/>
        </dgm:presLayoutVars>
      </dgm:prSet>
      <dgm:spPr/>
      <dgm:t>
        <a:bodyPr/>
        <a:lstStyle/>
        <a:p>
          <a:endParaRPr lang="en-US"/>
        </a:p>
      </dgm:t>
    </dgm:pt>
    <dgm:pt modelId="{7B82748F-D7BF-4DB5-BDE3-8C59F5AB15BA}" type="pres">
      <dgm:prSet presAssocID="{B32D64E2-72CD-42C3-B670-7063AC81C69E}" presName="centerShape" presStyleLbl="node0" presStyleIdx="0" presStyleCnt="1"/>
      <dgm:spPr/>
      <dgm:t>
        <a:bodyPr/>
        <a:lstStyle/>
        <a:p>
          <a:endParaRPr lang="en-US"/>
        </a:p>
      </dgm:t>
    </dgm:pt>
    <dgm:pt modelId="{FD79B4F0-6898-4F5D-984A-95F61F66487C}" type="pres">
      <dgm:prSet presAssocID="{421CD8EF-6363-4B99-80D0-2D1AE22851DE}" presName="node" presStyleLbl="node1" presStyleIdx="0" presStyleCnt="4" custScaleX="128542" custRadScaleRad="100285" custRadScaleInc="4435">
        <dgm:presLayoutVars>
          <dgm:bulletEnabled val="1"/>
        </dgm:presLayoutVars>
      </dgm:prSet>
      <dgm:spPr/>
      <dgm:t>
        <a:bodyPr/>
        <a:lstStyle/>
        <a:p>
          <a:endParaRPr lang="en-US"/>
        </a:p>
      </dgm:t>
    </dgm:pt>
    <dgm:pt modelId="{E71E0565-465B-4B92-BF40-6993846E0A2E}" type="pres">
      <dgm:prSet presAssocID="{421CD8EF-6363-4B99-80D0-2D1AE22851DE}" presName="dummy" presStyleCnt="0"/>
      <dgm:spPr/>
    </dgm:pt>
    <dgm:pt modelId="{F24DF200-6246-4F05-A81C-1818FCEEA7CD}" type="pres">
      <dgm:prSet presAssocID="{892B014D-A91E-415C-AC47-2BA764011AA7}" presName="sibTrans" presStyleLbl="sibTrans2D1" presStyleIdx="0" presStyleCnt="4"/>
      <dgm:spPr/>
      <dgm:t>
        <a:bodyPr/>
        <a:lstStyle/>
        <a:p>
          <a:endParaRPr lang="en-US"/>
        </a:p>
      </dgm:t>
    </dgm:pt>
    <dgm:pt modelId="{6A53D2FD-A79E-44BF-9192-335A121A9477}" type="pres">
      <dgm:prSet presAssocID="{C887AE31-0C59-4E41-99F3-BAE03A897022}" presName="node" presStyleLbl="node1" presStyleIdx="1" presStyleCnt="4" custScaleX="154313">
        <dgm:presLayoutVars>
          <dgm:bulletEnabled val="1"/>
        </dgm:presLayoutVars>
      </dgm:prSet>
      <dgm:spPr/>
      <dgm:t>
        <a:bodyPr/>
        <a:lstStyle/>
        <a:p>
          <a:endParaRPr lang="en-US"/>
        </a:p>
      </dgm:t>
    </dgm:pt>
    <dgm:pt modelId="{698E3AB9-C453-41BB-8644-254CD8056133}" type="pres">
      <dgm:prSet presAssocID="{C887AE31-0C59-4E41-99F3-BAE03A897022}" presName="dummy" presStyleCnt="0"/>
      <dgm:spPr/>
    </dgm:pt>
    <dgm:pt modelId="{31AB8835-EB42-412D-B364-89034E9A4634}" type="pres">
      <dgm:prSet presAssocID="{E7EE669C-9625-4F2A-818C-1FC956B2C926}" presName="sibTrans" presStyleLbl="sibTrans2D1" presStyleIdx="1" presStyleCnt="4"/>
      <dgm:spPr/>
      <dgm:t>
        <a:bodyPr/>
        <a:lstStyle/>
        <a:p>
          <a:endParaRPr lang="en-US"/>
        </a:p>
      </dgm:t>
    </dgm:pt>
    <dgm:pt modelId="{A5D0A453-6DE5-4750-B9BE-6E6E7ED90DDE}" type="pres">
      <dgm:prSet presAssocID="{C4B27EA4-7070-4897-B09C-AE22BDF604E7}" presName="node" presStyleLbl="node1" presStyleIdx="2" presStyleCnt="4" custScaleX="135600">
        <dgm:presLayoutVars>
          <dgm:bulletEnabled val="1"/>
        </dgm:presLayoutVars>
      </dgm:prSet>
      <dgm:spPr/>
      <dgm:t>
        <a:bodyPr/>
        <a:lstStyle/>
        <a:p>
          <a:endParaRPr lang="en-US"/>
        </a:p>
      </dgm:t>
    </dgm:pt>
    <dgm:pt modelId="{80608805-F718-47BA-9ABA-FCE7316C0D03}" type="pres">
      <dgm:prSet presAssocID="{C4B27EA4-7070-4897-B09C-AE22BDF604E7}" presName="dummy" presStyleCnt="0"/>
      <dgm:spPr/>
    </dgm:pt>
    <dgm:pt modelId="{39896270-DCC2-4068-8B73-28AB5B4F7600}" type="pres">
      <dgm:prSet presAssocID="{B8D33A3A-4E03-41F9-BB76-EDB7A26EB65A}" presName="sibTrans" presStyleLbl="sibTrans2D1" presStyleIdx="2" presStyleCnt="4"/>
      <dgm:spPr/>
      <dgm:t>
        <a:bodyPr/>
        <a:lstStyle/>
        <a:p>
          <a:endParaRPr lang="en-US"/>
        </a:p>
      </dgm:t>
    </dgm:pt>
    <dgm:pt modelId="{6B43BBCA-9471-4CDF-8708-6FA35CED24F7}" type="pres">
      <dgm:prSet presAssocID="{F8CB994B-840C-4E20-9728-1F2706FCA339}" presName="node" presStyleLbl="node1" presStyleIdx="3" presStyleCnt="4" custScaleX="158428">
        <dgm:presLayoutVars>
          <dgm:bulletEnabled val="1"/>
        </dgm:presLayoutVars>
      </dgm:prSet>
      <dgm:spPr/>
      <dgm:t>
        <a:bodyPr/>
        <a:lstStyle/>
        <a:p>
          <a:endParaRPr lang="en-US"/>
        </a:p>
      </dgm:t>
    </dgm:pt>
    <dgm:pt modelId="{F20DCF63-2417-4140-BDF3-86F67B4D6909}" type="pres">
      <dgm:prSet presAssocID="{F8CB994B-840C-4E20-9728-1F2706FCA339}" presName="dummy" presStyleCnt="0"/>
      <dgm:spPr/>
    </dgm:pt>
    <dgm:pt modelId="{77DACAEE-9A3E-49A4-B983-F4FE6350ED7A}" type="pres">
      <dgm:prSet presAssocID="{152269B3-071F-4BF6-8583-727460F91BFC}" presName="sibTrans" presStyleLbl="sibTrans2D1" presStyleIdx="3" presStyleCnt="4"/>
      <dgm:spPr/>
      <dgm:t>
        <a:bodyPr/>
        <a:lstStyle/>
        <a:p>
          <a:endParaRPr lang="en-US"/>
        </a:p>
      </dgm:t>
    </dgm:pt>
  </dgm:ptLst>
  <dgm:cxnLst>
    <dgm:cxn modelId="{E8CD59EE-EEF4-47D5-9C16-AC24AC5F0C35}" type="presOf" srcId="{B32D64E2-72CD-42C3-B670-7063AC81C69E}" destId="{7B82748F-D7BF-4DB5-BDE3-8C59F5AB15BA}" srcOrd="0" destOrd="0" presId="urn:microsoft.com/office/officeart/2005/8/layout/radial6"/>
    <dgm:cxn modelId="{EB1C609F-D784-4FAF-B1C1-DCB13A3DF3EF}" type="presOf" srcId="{421CD8EF-6363-4B99-80D0-2D1AE22851DE}" destId="{FD79B4F0-6898-4F5D-984A-95F61F66487C}" srcOrd="0" destOrd="0" presId="urn:microsoft.com/office/officeart/2005/8/layout/radial6"/>
    <dgm:cxn modelId="{E322AC4B-D4BC-44E1-8B58-4B8FF9E7EA33}" srcId="{B32D64E2-72CD-42C3-B670-7063AC81C69E}" destId="{C4B27EA4-7070-4897-B09C-AE22BDF604E7}" srcOrd="2" destOrd="0" parTransId="{8E1541F4-56D6-4A1B-980B-676F46227AC0}" sibTransId="{B8D33A3A-4E03-41F9-BB76-EDB7A26EB65A}"/>
    <dgm:cxn modelId="{95338819-53B7-47A7-8840-C2A53CC4BE9B}" type="presOf" srcId="{F8CB994B-840C-4E20-9728-1F2706FCA339}" destId="{6B43BBCA-9471-4CDF-8708-6FA35CED24F7}" srcOrd="0" destOrd="0" presId="urn:microsoft.com/office/officeart/2005/8/layout/radial6"/>
    <dgm:cxn modelId="{AA721575-15A1-45DC-8BE3-FE7FB1CD4D1A}" type="presOf" srcId="{B8D33A3A-4E03-41F9-BB76-EDB7A26EB65A}" destId="{39896270-DCC2-4068-8B73-28AB5B4F7600}" srcOrd="0" destOrd="0" presId="urn:microsoft.com/office/officeart/2005/8/layout/radial6"/>
    <dgm:cxn modelId="{94BCFFF2-E4B5-4E0E-8206-99C2B96969D9}" type="presOf" srcId="{C4B27EA4-7070-4897-B09C-AE22BDF604E7}" destId="{A5D0A453-6DE5-4750-B9BE-6E6E7ED90DDE}" srcOrd="0" destOrd="0" presId="urn:microsoft.com/office/officeart/2005/8/layout/radial6"/>
    <dgm:cxn modelId="{794B2F9E-3E3A-4978-B6EA-15E60FACB293}" type="presOf" srcId="{892B014D-A91E-415C-AC47-2BA764011AA7}" destId="{F24DF200-6246-4F05-A81C-1818FCEEA7CD}" srcOrd="0" destOrd="0" presId="urn:microsoft.com/office/officeart/2005/8/layout/radial6"/>
    <dgm:cxn modelId="{CEEF2C3A-E919-4FA2-9813-838D38BA66FA}" srcId="{B32D64E2-72CD-42C3-B670-7063AC81C69E}" destId="{C887AE31-0C59-4E41-99F3-BAE03A897022}" srcOrd="1" destOrd="0" parTransId="{32ECCA99-A2A8-4129-8612-C7D60E7079B8}" sibTransId="{E7EE669C-9625-4F2A-818C-1FC956B2C926}"/>
    <dgm:cxn modelId="{C3F4FDBB-A0D2-4467-92E1-07C4876E7CA1}" srcId="{B32D64E2-72CD-42C3-B670-7063AC81C69E}" destId="{421CD8EF-6363-4B99-80D0-2D1AE22851DE}" srcOrd="0" destOrd="0" parTransId="{CB62ABB9-BB02-4B44-A6B6-7B94CD6AA8FA}" sibTransId="{892B014D-A91E-415C-AC47-2BA764011AA7}"/>
    <dgm:cxn modelId="{96370074-3790-4D3A-86AB-6A3B23442A47}" type="presOf" srcId="{152269B3-071F-4BF6-8583-727460F91BFC}" destId="{77DACAEE-9A3E-49A4-B983-F4FE6350ED7A}" srcOrd="0" destOrd="0" presId="urn:microsoft.com/office/officeart/2005/8/layout/radial6"/>
    <dgm:cxn modelId="{3B424C00-F6F5-4141-B308-91BFDA9028F9}" type="presOf" srcId="{8479D60E-D42B-4704-A6A8-01494F76E289}" destId="{279D0EDD-E85B-4CC3-AFDA-BE26AEE9FD9D}" srcOrd="0" destOrd="0" presId="urn:microsoft.com/office/officeart/2005/8/layout/radial6"/>
    <dgm:cxn modelId="{7D68180D-9D5E-4542-A61B-62147C9BFCD3}" srcId="{B32D64E2-72CD-42C3-B670-7063AC81C69E}" destId="{F8CB994B-840C-4E20-9728-1F2706FCA339}" srcOrd="3" destOrd="0" parTransId="{9EDCFE6B-5C54-4694-BEBE-1F8C5C3124BD}" sibTransId="{152269B3-071F-4BF6-8583-727460F91BFC}"/>
    <dgm:cxn modelId="{1FEA0611-94DD-4EC4-BE1F-5773D20625A6}" type="presOf" srcId="{C887AE31-0C59-4E41-99F3-BAE03A897022}" destId="{6A53D2FD-A79E-44BF-9192-335A121A9477}" srcOrd="0" destOrd="0" presId="urn:microsoft.com/office/officeart/2005/8/layout/radial6"/>
    <dgm:cxn modelId="{F20ABFB0-BD9B-4AB0-87A6-965DF44A8344}" type="presOf" srcId="{E7EE669C-9625-4F2A-818C-1FC956B2C926}" destId="{31AB8835-EB42-412D-B364-89034E9A4634}" srcOrd="0" destOrd="0" presId="urn:microsoft.com/office/officeart/2005/8/layout/radial6"/>
    <dgm:cxn modelId="{686C5154-7D7E-4C39-89D2-F52427BB6FFE}" srcId="{8479D60E-D42B-4704-A6A8-01494F76E289}" destId="{B32D64E2-72CD-42C3-B670-7063AC81C69E}" srcOrd="0" destOrd="0" parTransId="{A3B79C64-CAFD-4631-A699-8CE939782744}" sibTransId="{90A35AF3-0919-4A6A-B04D-F30F3560F151}"/>
    <dgm:cxn modelId="{109A8696-4B37-4854-B715-50B0A01756BF}" type="presParOf" srcId="{279D0EDD-E85B-4CC3-AFDA-BE26AEE9FD9D}" destId="{7B82748F-D7BF-4DB5-BDE3-8C59F5AB15BA}" srcOrd="0" destOrd="0" presId="urn:microsoft.com/office/officeart/2005/8/layout/radial6"/>
    <dgm:cxn modelId="{B8F3F6E8-53D0-40AD-9088-6A00489CCC80}" type="presParOf" srcId="{279D0EDD-E85B-4CC3-AFDA-BE26AEE9FD9D}" destId="{FD79B4F0-6898-4F5D-984A-95F61F66487C}" srcOrd="1" destOrd="0" presId="urn:microsoft.com/office/officeart/2005/8/layout/radial6"/>
    <dgm:cxn modelId="{F552D277-0ADA-4588-AC53-1E1BEAD6CF0F}" type="presParOf" srcId="{279D0EDD-E85B-4CC3-AFDA-BE26AEE9FD9D}" destId="{E71E0565-465B-4B92-BF40-6993846E0A2E}" srcOrd="2" destOrd="0" presId="urn:microsoft.com/office/officeart/2005/8/layout/radial6"/>
    <dgm:cxn modelId="{252C57B4-C199-425C-BB32-D9F7711EA66E}" type="presParOf" srcId="{279D0EDD-E85B-4CC3-AFDA-BE26AEE9FD9D}" destId="{F24DF200-6246-4F05-A81C-1818FCEEA7CD}" srcOrd="3" destOrd="0" presId="urn:microsoft.com/office/officeart/2005/8/layout/radial6"/>
    <dgm:cxn modelId="{47A887D5-B13D-4CEA-9DC3-9B6597E10B31}" type="presParOf" srcId="{279D0EDD-E85B-4CC3-AFDA-BE26AEE9FD9D}" destId="{6A53D2FD-A79E-44BF-9192-335A121A9477}" srcOrd="4" destOrd="0" presId="urn:microsoft.com/office/officeart/2005/8/layout/radial6"/>
    <dgm:cxn modelId="{2ADABAC2-0070-4B15-BB7B-FDA8E8F9B02C}" type="presParOf" srcId="{279D0EDD-E85B-4CC3-AFDA-BE26AEE9FD9D}" destId="{698E3AB9-C453-41BB-8644-254CD8056133}" srcOrd="5" destOrd="0" presId="urn:microsoft.com/office/officeart/2005/8/layout/radial6"/>
    <dgm:cxn modelId="{C66B280D-78F7-48F8-B8E7-A4B6771DBAC7}" type="presParOf" srcId="{279D0EDD-E85B-4CC3-AFDA-BE26AEE9FD9D}" destId="{31AB8835-EB42-412D-B364-89034E9A4634}" srcOrd="6" destOrd="0" presId="urn:microsoft.com/office/officeart/2005/8/layout/radial6"/>
    <dgm:cxn modelId="{2EECD783-976E-46B1-8103-66554DE70F32}" type="presParOf" srcId="{279D0EDD-E85B-4CC3-AFDA-BE26AEE9FD9D}" destId="{A5D0A453-6DE5-4750-B9BE-6E6E7ED90DDE}" srcOrd="7" destOrd="0" presId="urn:microsoft.com/office/officeart/2005/8/layout/radial6"/>
    <dgm:cxn modelId="{BC857F64-6F79-450F-B291-5F541ADC8DFB}" type="presParOf" srcId="{279D0EDD-E85B-4CC3-AFDA-BE26AEE9FD9D}" destId="{80608805-F718-47BA-9ABA-FCE7316C0D03}" srcOrd="8" destOrd="0" presId="urn:microsoft.com/office/officeart/2005/8/layout/radial6"/>
    <dgm:cxn modelId="{ABB817A0-B8FC-4495-AAFC-51606B313902}" type="presParOf" srcId="{279D0EDD-E85B-4CC3-AFDA-BE26AEE9FD9D}" destId="{39896270-DCC2-4068-8B73-28AB5B4F7600}" srcOrd="9" destOrd="0" presId="urn:microsoft.com/office/officeart/2005/8/layout/radial6"/>
    <dgm:cxn modelId="{BEDBAAA8-C77F-4E3F-BD67-50FF1D2FC7FC}" type="presParOf" srcId="{279D0EDD-E85B-4CC3-AFDA-BE26AEE9FD9D}" destId="{6B43BBCA-9471-4CDF-8708-6FA35CED24F7}" srcOrd="10" destOrd="0" presId="urn:microsoft.com/office/officeart/2005/8/layout/radial6"/>
    <dgm:cxn modelId="{DA747994-8CFA-41E7-80D7-6BB328F5E371}" type="presParOf" srcId="{279D0EDD-E85B-4CC3-AFDA-BE26AEE9FD9D}" destId="{F20DCF63-2417-4140-BDF3-86F67B4D6909}" srcOrd="11" destOrd="0" presId="urn:microsoft.com/office/officeart/2005/8/layout/radial6"/>
    <dgm:cxn modelId="{AEAC0D11-9CBD-4E48-A123-1506249D7432}" type="presParOf" srcId="{279D0EDD-E85B-4CC3-AFDA-BE26AEE9FD9D}" destId="{77DACAEE-9A3E-49A4-B983-F4FE6350ED7A}"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4DBB89-267C-4A38-8EBD-52CB4E1A3AB3}"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en-US"/>
        </a:p>
      </dgm:t>
    </dgm:pt>
    <dgm:pt modelId="{890FAE9D-F3E8-45E2-B435-C80F1CA9F078}">
      <dgm:prSet phldrT="[Text]" custT="1"/>
      <dgm:spPr/>
      <dgm:t>
        <a:bodyPr/>
        <a:lstStyle/>
        <a:p>
          <a:r>
            <a:rPr lang="en-US" sz="1800" dirty="0" smtClean="0">
              <a:solidFill>
                <a:schemeClr val="tx1"/>
              </a:solidFill>
            </a:rPr>
            <a:t>REWARDED CYCLE</a:t>
          </a:r>
          <a:endParaRPr lang="en-US" sz="1800" dirty="0">
            <a:solidFill>
              <a:schemeClr val="tx1"/>
            </a:solidFill>
          </a:endParaRPr>
        </a:p>
      </dgm:t>
    </dgm:pt>
    <dgm:pt modelId="{AAF18E1D-9AB8-4D19-A5BE-12BF79BFCA43}" type="parTrans" cxnId="{A1875410-3D1E-4A83-9AB2-E2080FE3C380}">
      <dgm:prSet/>
      <dgm:spPr/>
      <dgm:t>
        <a:bodyPr/>
        <a:lstStyle/>
        <a:p>
          <a:endParaRPr lang="en-US"/>
        </a:p>
      </dgm:t>
    </dgm:pt>
    <dgm:pt modelId="{02097D8D-4DA7-448A-97AD-9A0A9CCF4DBF}" type="sibTrans" cxnId="{A1875410-3D1E-4A83-9AB2-E2080FE3C380}">
      <dgm:prSet/>
      <dgm:spPr/>
      <dgm:t>
        <a:bodyPr/>
        <a:lstStyle/>
        <a:p>
          <a:endParaRPr lang="en-US"/>
        </a:p>
      </dgm:t>
    </dgm:pt>
    <dgm:pt modelId="{E4B9C826-FE26-4F77-99C7-672A74BBD020}">
      <dgm:prSet phldrT="[Text]" custT="1"/>
      <dgm:spPr/>
      <dgm:t>
        <a:bodyPr/>
        <a:lstStyle/>
        <a:p>
          <a:r>
            <a:rPr lang="en-US" sz="2400" dirty="0" smtClean="0">
              <a:solidFill>
                <a:schemeClr val="tx1"/>
              </a:solidFill>
            </a:rPr>
            <a:t>HIS LOVE</a:t>
          </a:r>
          <a:endParaRPr lang="en-US" sz="2400" dirty="0">
            <a:solidFill>
              <a:schemeClr val="tx1"/>
            </a:solidFill>
          </a:endParaRPr>
        </a:p>
      </dgm:t>
    </dgm:pt>
    <dgm:pt modelId="{2397E302-03FC-4A39-9220-9C7A6F322D98}" type="parTrans" cxnId="{B562B4B9-A410-4DA2-AF35-079EA5A096F3}">
      <dgm:prSet/>
      <dgm:spPr/>
      <dgm:t>
        <a:bodyPr/>
        <a:lstStyle/>
        <a:p>
          <a:endParaRPr lang="en-US"/>
        </a:p>
      </dgm:t>
    </dgm:pt>
    <dgm:pt modelId="{FCB608CD-9BDC-447E-9975-F99B937E1076}" type="sibTrans" cxnId="{B562B4B9-A410-4DA2-AF35-079EA5A096F3}">
      <dgm:prSet/>
      <dgm:spPr/>
      <dgm:t>
        <a:bodyPr/>
        <a:lstStyle/>
        <a:p>
          <a:endParaRPr lang="en-US"/>
        </a:p>
      </dgm:t>
    </dgm:pt>
    <dgm:pt modelId="{904E72D5-FA32-44C8-9E93-D7FC1D2BE284}">
      <dgm:prSet phldrT="[Text]" custT="1"/>
      <dgm:spPr/>
      <dgm:t>
        <a:bodyPr/>
        <a:lstStyle/>
        <a:p>
          <a:r>
            <a:rPr lang="en-US" sz="2000" dirty="0" smtClean="0">
              <a:solidFill>
                <a:schemeClr val="tx1"/>
              </a:solidFill>
            </a:rPr>
            <a:t>REGARDLESS OF</a:t>
          </a:r>
          <a:endParaRPr lang="en-US" sz="2000" dirty="0">
            <a:solidFill>
              <a:schemeClr val="tx1"/>
            </a:solidFill>
          </a:endParaRPr>
        </a:p>
      </dgm:t>
    </dgm:pt>
    <dgm:pt modelId="{0F9B108A-4B7A-4E7E-AF65-4FBBB820A126}" type="parTrans" cxnId="{BAB7BBFD-4445-492F-8AC7-4313A8FE0B18}">
      <dgm:prSet/>
      <dgm:spPr/>
      <dgm:t>
        <a:bodyPr/>
        <a:lstStyle/>
        <a:p>
          <a:endParaRPr lang="en-US"/>
        </a:p>
      </dgm:t>
    </dgm:pt>
    <dgm:pt modelId="{03EA3337-7138-4D58-83EF-D37EFA6CB24C}" type="sibTrans" cxnId="{BAB7BBFD-4445-492F-8AC7-4313A8FE0B18}">
      <dgm:prSet/>
      <dgm:spPr/>
      <dgm:t>
        <a:bodyPr/>
        <a:lstStyle/>
        <a:p>
          <a:endParaRPr lang="en-US"/>
        </a:p>
      </dgm:t>
    </dgm:pt>
    <dgm:pt modelId="{5948D32A-5D4C-4329-816E-4BBF6508DCA7}">
      <dgm:prSet phldrT="[Text]" custT="1"/>
      <dgm:spPr/>
      <dgm:t>
        <a:bodyPr/>
        <a:lstStyle/>
        <a:p>
          <a:r>
            <a:rPr lang="en-US" sz="1800" dirty="0" smtClean="0">
              <a:solidFill>
                <a:schemeClr val="tx1"/>
              </a:solidFill>
            </a:rPr>
            <a:t>HER RESPECT</a:t>
          </a:r>
          <a:endParaRPr lang="en-US" sz="1800" dirty="0">
            <a:solidFill>
              <a:schemeClr val="tx1"/>
            </a:solidFill>
          </a:endParaRPr>
        </a:p>
      </dgm:t>
    </dgm:pt>
    <dgm:pt modelId="{406F9F67-ECC2-4C57-9A7F-5CEA8A467EC7}" type="parTrans" cxnId="{7836A6F2-7FE3-41CB-8F52-A8A2285EA639}">
      <dgm:prSet/>
      <dgm:spPr/>
      <dgm:t>
        <a:bodyPr/>
        <a:lstStyle/>
        <a:p>
          <a:endParaRPr lang="en-US"/>
        </a:p>
      </dgm:t>
    </dgm:pt>
    <dgm:pt modelId="{6F5B54C6-4707-4244-AB5A-EE9137B3CFCF}" type="sibTrans" cxnId="{7836A6F2-7FE3-41CB-8F52-A8A2285EA639}">
      <dgm:prSet/>
      <dgm:spPr/>
      <dgm:t>
        <a:bodyPr/>
        <a:lstStyle/>
        <a:p>
          <a:endParaRPr lang="en-US"/>
        </a:p>
      </dgm:t>
    </dgm:pt>
    <dgm:pt modelId="{464F9C9E-3E63-48D7-BB37-EA6DC3F12442}">
      <dgm:prSet phldrT="[Text]" custT="1"/>
      <dgm:spPr/>
      <dgm:t>
        <a:bodyPr/>
        <a:lstStyle/>
        <a:p>
          <a:r>
            <a:rPr lang="en-US" sz="2000" dirty="0" smtClean="0">
              <a:solidFill>
                <a:schemeClr val="tx1"/>
              </a:solidFill>
            </a:rPr>
            <a:t>REGARDLESS OF</a:t>
          </a:r>
          <a:endParaRPr lang="en-US" sz="2000" dirty="0">
            <a:solidFill>
              <a:schemeClr val="tx1"/>
            </a:solidFill>
          </a:endParaRPr>
        </a:p>
      </dgm:t>
    </dgm:pt>
    <dgm:pt modelId="{5E5986D6-04DA-4452-AD5F-C8E9F48CEFDA}" type="parTrans" cxnId="{8A2A3814-6A24-47D1-9C6D-F7EE836CC58D}">
      <dgm:prSet/>
      <dgm:spPr/>
      <dgm:t>
        <a:bodyPr/>
        <a:lstStyle/>
        <a:p>
          <a:endParaRPr lang="en-US"/>
        </a:p>
      </dgm:t>
    </dgm:pt>
    <dgm:pt modelId="{35FE8E0B-F3D5-42F9-8FD6-AEA4B24CBE9F}" type="sibTrans" cxnId="{8A2A3814-6A24-47D1-9C6D-F7EE836CC58D}">
      <dgm:prSet/>
      <dgm:spPr/>
      <dgm:t>
        <a:bodyPr/>
        <a:lstStyle/>
        <a:p>
          <a:endParaRPr lang="en-US"/>
        </a:p>
      </dgm:t>
    </dgm:pt>
    <dgm:pt modelId="{236C77FE-D229-4E16-9570-74752FEEB484}" type="pres">
      <dgm:prSet presAssocID="{0E4DBB89-267C-4A38-8EBD-52CB4E1A3AB3}" presName="Name0" presStyleCnt="0">
        <dgm:presLayoutVars>
          <dgm:chMax val="1"/>
          <dgm:dir/>
          <dgm:animLvl val="ctr"/>
          <dgm:resizeHandles val="exact"/>
        </dgm:presLayoutVars>
      </dgm:prSet>
      <dgm:spPr/>
      <dgm:t>
        <a:bodyPr/>
        <a:lstStyle/>
        <a:p>
          <a:endParaRPr lang="en-US"/>
        </a:p>
      </dgm:t>
    </dgm:pt>
    <dgm:pt modelId="{C9AD00C0-45A3-4D41-ACE7-2D371C4CAF19}" type="pres">
      <dgm:prSet presAssocID="{890FAE9D-F3E8-45E2-B435-C80F1CA9F078}" presName="centerShape" presStyleLbl="node0" presStyleIdx="0" presStyleCnt="1" custScaleX="124592"/>
      <dgm:spPr/>
      <dgm:t>
        <a:bodyPr/>
        <a:lstStyle/>
        <a:p>
          <a:endParaRPr lang="en-US"/>
        </a:p>
      </dgm:t>
    </dgm:pt>
    <dgm:pt modelId="{D2FAD48A-1F17-41CD-8F30-66535D299270}" type="pres">
      <dgm:prSet presAssocID="{E4B9C826-FE26-4F77-99C7-672A74BBD020}" presName="node" presStyleLbl="node1" presStyleIdx="0" presStyleCnt="4" custScaleX="137657">
        <dgm:presLayoutVars>
          <dgm:bulletEnabled val="1"/>
        </dgm:presLayoutVars>
      </dgm:prSet>
      <dgm:spPr/>
      <dgm:t>
        <a:bodyPr/>
        <a:lstStyle/>
        <a:p>
          <a:endParaRPr lang="en-US"/>
        </a:p>
      </dgm:t>
    </dgm:pt>
    <dgm:pt modelId="{4BC81E13-A7B1-4C04-856D-37991E79E31D}" type="pres">
      <dgm:prSet presAssocID="{E4B9C826-FE26-4F77-99C7-672A74BBD020}" presName="dummy" presStyleCnt="0"/>
      <dgm:spPr/>
    </dgm:pt>
    <dgm:pt modelId="{39E37C33-9173-4D3B-8A3D-6A5D1C9953EA}" type="pres">
      <dgm:prSet presAssocID="{FCB608CD-9BDC-447E-9975-F99B937E1076}" presName="sibTrans" presStyleLbl="sibTrans2D1" presStyleIdx="0" presStyleCnt="4"/>
      <dgm:spPr/>
      <dgm:t>
        <a:bodyPr/>
        <a:lstStyle/>
        <a:p>
          <a:endParaRPr lang="en-US"/>
        </a:p>
      </dgm:t>
    </dgm:pt>
    <dgm:pt modelId="{70F2F091-E913-4ECC-86F3-0AB34439FCE2}" type="pres">
      <dgm:prSet presAssocID="{904E72D5-FA32-44C8-9E93-D7FC1D2BE284}" presName="node" presStyleLbl="node1" presStyleIdx="1" presStyleCnt="4" custScaleX="142473" custScaleY="134996">
        <dgm:presLayoutVars>
          <dgm:bulletEnabled val="1"/>
        </dgm:presLayoutVars>
      </dgm:prSet>
      <dgm:spPr/>
      <dgm:t>
        <a:bodyPr/>
        <a:lstStyle/>
        <a:p>
          <a:endParaRPr lang="en-US"/>
        </a:p>
      </dgm:t>
    </dgm:pt>
    <dgm:pt modelId="{9839F175-9843-4909-A053-C489C466C52D}" type="pres">
      <dgm:prSet presAssocID="{904E72D5-FA32-44C8-9E93-D7FC1D2BE284}" presName="dummy" presStyleCnt="0"/>
      <dgm:spPr/>
    </dgm:pt>
    <dgm:pt modelId="{178BA6BF-0E39-46EA-AE0C-8DA652F8A122}" type="pres">
      <dgm:prSet presAssocID="{03EA3337-7138-4D58-83EF-D37EFA6CB24C}" presName="sibTrans" presStyleLbl="sibTrans2D1" presStyleIdx="1" presStyleCnt="4"/>
      <dgm:spPr/>
      <dgm:t>
        <a:bodyPr/>
        <a:lstStyle/>
        <a:p>
          <a:endParaRPr lang="en-US"/>
        </a:p>
      </dgm:t>
    </dgm:pt>
    <dgm:pt modelId="{6B5C5ABC-36AB-43F2-98C9-B58E1A022288}" type="pres">
      <dgm:prSet presAssocID="{5948D32A-5D4C-4329-816E-4BBF6508DCA7}" presName="node" presStyleLbl="node1" presStyleIdx="2" presStyleCnt="4" custScaleX="142913">
        <dgm:presLayoutVars>
          <dgm:bulletEnabled val="1"/>
        </dgm:presLayoutVars>
      </dgm:prSet>
      <dgm:spPr/>
      <dgm:t>
        <a:bodyPr/>
        <a:lstStyle/>
        <a:p>
          <a:endParaRPr lang="en-US"/>
        </a:p>
      </dgm:t>
    </dgm:pt>
    <dgm:pt modelId="{85E9BCA0-D40C-459A-B3D6-B7B3BC037BE8}" type="pres">
      <dgm:prSet presAssocID="{5948D32A-5D4C-4329-816E-4BBF6508DCA7}" presName="dummy" presStyleCnt="0"/>
      <dgm:spPr/>
    </dgm:pt>
    <dgm:pt modelId="{8618C096-DC96-43A9-BE68-9DD0DDA315BC}" type="pres">
      <dgm:prSet presAssocID="{6F5B54C6-4707-4244-AB5A-EE9137B3CFCF}" presName="sibTrans" presStyleLbl="sibTrans2D1" presStyleIdx="2" presStyleCnt="4"/>
      <dgm:spPr/>
      <dgm:t>
        <a:bodyPr/>
        <a:lstStyle/>
        <a:p>
          <a:endParaRPr lang="en-US"/>
        </a:p>
      </dgm:t>
    </dgm:pt>
    <dgm:pt modelId="{F5EBAD31-0552-4CC4-93B8-83A14C18F770}" type="pres">
      <dgm:prSet presAssocID="{464F9C9E-3E63-48D7-BB37-EA6DC3F12442}" presName="node" presStyleLbl="node1" presStyleIdx="3" presStyleCnt="4" custScaleX="149263" custScaleY="134996">
        <dgm:presLayoutVars>
          <dgm:bulletEnabled val="1"/>
        </dgm:presLayoutVars>
      </dgm:prSet>
      <dgm:spPr/>
      <dgm:t>
        <a:bodyPr/>
        <a:lstStyle/>
        <a:p>
          <a:endParaRPr lang="en-US"/>
        </a:p>
      </dgm:t>
    </dgm:pt>
    <dgm:pt modelId="{CDFFC5CC-531B-4D3C-A0AB-53A3619831F6}" type="pres">
      <dgm:prSet presAssocID="{464F9C9E-3E63-48D7-BB37-EA6DC3F12442}" presName="dummy" presStyleCnt="0"/>
      <dgm:spPr/>
    </dgm:pt>
    <dgm:pt modelId="{35AF04D3-8A89-4A63-9E37-D2DF51A1C07C}" type="pres">
      <dgm:prSet presAssocID="{35FE8E0B-F3D5-42F9-8FD6-AEA4B24CBE9F}" presName="sibTrans" presStyleLbl="sibTrans2D1" presStyleIdx="3" presStyleCnt="4"/>
      <dgm:spPr/>
      <dgm:t>
        <a:bodyPr/>
        <a:lstStyle/>
        <a:p>
          <a:endParaRPr lang="en-US"/>
        </a:p>
      </dgm:t>
    </dgm:pt>
  </dgm:ptLst>
  <dgm:cxnLst>
    <dgm:cxn modelId="{86E9535B-AEC3-4B08-B7D6-F002553B3BF5}" type="presOf" srcId="{464F9C9E-3E63-48D7-BB37-EA6DC3F12442}" destId="{F5EBAD31-0552-4CC4-93B8-83A14C18F770}" srcOrd="0" destOrd="0" presId="urn:microsoft.com/office/officeart/2005/8/layout/radial6"/>
    <dgm:cxn modelId="{B562B4B9-A410-4DA2-AF35-079EA5A096F3}" srcId="{890FAE9D-F3E8-45E2-B435-C80F1CA9F078}" destId="{E4B9C826-FE26-4F77-99C7-672A74BBD020}" srcOrd="0" destOrd="0" parTransId="{2397E302-03FC-4A39-9220-9C7A6F322D98}" sibTransId="{FCB608CD-9BDC-447E-9975-F99B937E1076}"/>
    <dgm:cxn modelId="{7900D365-5589-4AF2-AA45-C5E8F1BA1AB5}" type="presOf" srcId="{0E4DBB89-267C-4A38-8EBD-52CB4E1A3AB3}" destId="{236C77FE-D229-4E16-9570-74752FEEB484}" srcOrd="0" destOrd="0" presId="urn:microsoft.com/office/officeart/2005/8/layout/radial6"/>
    <dgm:cxn modelId="{8B15D4F5-7E41-496F-A366-20B44DEF2C4A}" type="presOf" srcId="{35FE8E0B-F3D5-42F9-8FD6-AEA4B24CBE9F}" destId="{35AF04D3-8A89-4A63-9E37-D2DF51A1C07C}" srcOrd="0" destOrd="0" presId="urn:microsoft.com/office/officeart/2005/8/layout/radial6"/>
    <dgm:cxn modelId="{A398307F-2CFB-4B4D-B733-0CB9258A6617}" type="presOf" srcId="{E4B9C826-FE26-4F77-99C7-672A74BBD020}" destId="{D2FAD48A-1F17-41CD-8F30-66535D299270}" srcOrd="0" destOrd="0" presId="urn:microsoft.com/office/officeart/2005/8/layout/radial6"/>
    <dgm:cxn modelId="{C0BD775C-451F-4787-9914-CC7B473CE51F}" type="presOf" srcId="{5948D32A-5D4C-4329-816E-4BBF6508DCA7}" destId="{6B5C5ABC-36AB-43F2-98C9-B58E1A022288}" srcOrd="0" destOrd="0" presId="urn:microsoft.com/office/officeart/2005/8/layout/radial6"/>
    <dgm:cxn modelId="{8374735F-52A5-40EF-A375-B059B9D09284}" type="presOf" srcId="{904E72D5-FA32-44C8-9E93-D7FC1D2BE284}" destId="{70F2F091-E913-4ECC-86F3-0AB34439FCE2}" srcOrd="0" destOrd="0" presId="urn:microsoft.com/office/officeart/2005/8/layout/radial6"/>
    <dgm:cxn modelId="{8A2A3814-6A24-47D1-9C6D-F7EE836CC58D}" srcId="{890FAE9D-F3E8-45E2-B435-C80F1CA9F078}" destId="{464F9C9E-3E63-48D7-BB37-EA6DC3F12442}" srcOrd="3" destOrd="0" parTransId="{5E5986D6-04DA-4452-AD5F-C8E9F48CEFDA}" sibTransId="{35FE8E0B-F3D5-42F9-8FD6-AEA4B24CBE9F}"/>
    <dgm:cxn modelId="{81F40668-48A7-4A62-8059-6C91E08717F6}" type="presOf" srcId="{FCB608CD-9BDC-447E-9975-F99B937E1076}" destId="{39E37C33-9173-4D3B-8A3D-6A5D1C9953EA}" srcOrd="0" destOrd="0" presId="urn:microsoft.com/office/officeart/2005/8/layout/radial6"/>
    <dgm:cxn modelId="{0D7FB41E-E06E-4610-847F-25EB2CD8A109}" type="presOf" srcId="{03EA3337-7138-4D58-83EF-D37EFA6CB24C}" destId="{178BA6BF-0E39-46EA-AE0C-8DA652F8A122}" srcOrd="0" destOrd="0" presId="urn:microsoft.com/office/officeart/2005/8/layout/radial6"/>
    <dgm:cxn modelId="{04CD9DE6-3A22-4310-B8B4-7DC904FACA29}" type="presOf" srcId="{6F5B54C6-4707-4244-AB5A-EE9137B3CFCF}" destId="{8618C096-DC96-43A9-BE68-9DD0DDA315BC}" srcOrd="0" destOrd="0" presId="urn:microsoft.com/office/officeart/2005/8/layout/radial6"/>
    <dgm:cxn modelId="{BAB7BBFD-4445-492F-8AC7-4313A8FE0B18}" srcId="{890FAE9D-F3E8-45E2-B435-C80F1CA9F078}" destId="{904E72D5-FA32-44C8-9E93-D7FC1D2BE284}" srcOrd="1" destOrd="0" parTransId="{0F9B108A-4B7A-4E7E-AF65-4FBBB820A126}" sibTransId="{03EA3337-7138-4D58-83EF-D37EFA6CB24C}"/>
    <dgm:cxn modelId="{7836A6F2-7FE3-41CB-8F52-A8A2285EA639}" srcId="{890FAE9D-F3E8-45E2-B435-C80F1CA9F078}" destId="{5948D32A-5D4C-4329-816E-4BBF6508DCA7}" srcOrd="2" destOrd="0" parTransId="{406F9F67-ECC2-4C57-9A7F-5CEA8A467EC7}" sibTransId="{6F5B54C6-4707-4244-AB5A-EE9137B3CFCF}"/>
    <dgm:cxn modelId="{DD6BF2C2-45BD-4202-9EB1-1EBA66DABCC3}" type="presOf" srcId="{890FAE9D-F3E8-45E2-B435-C80F1CA9F078}" destId="{C9AD00C0-45A3-4D41-ACE7-2D371C4CAF19}" srcOrd="0" destOrd="0" presId="urn:microsoft.com/office/officeart/2005/8/layout/radial6"/>
    <dgm:cxn modelId="{A1875410-3D1E-4A83-9AB2-E2080FE3C380}" srcId="{0E4DBB89-267C-4A38-8EBD-52CB4E1A3AB3}" destId="{890FAE9D-F3E8-45E2-B435-C80F1CA9F078}" srcOrd="0" destOrd="0" parTransId="{AAF18E1D-9AB8-4D19-A5BE-12BF79BFCA43}" sibTransId="{02097D8D-4DA7-448A-97AD-9A0A9CCF4DBF}"/>
    <dgm:cxn modelId="{4F612683-6C21-46D7-BB67-3A6465CBC172}" type="presParOf" srcId="{236C77FE-D229-4E16-9570-74752FEEB484}" destId="{C9AD00C0-45A3-4D41-ACE7-2D371C4CAF19}" srcOrd="0" destOrd="0" presId="urn:microsoft.com/office/officeart/2005/8/layout/radial6"/>
    <dgm:cxn modelId="{EE8BA520-C8BC-4020-B420-DB6D8CA5BD0C}" type="presParOf" srcId="{236C77FE-D229-4E16-9570-74752FEEB484}" destId="{D2FAD48A-1F17-41CD-8F30-66535D299270}" srcOrd="1" destOrd="0" presId="urn:microsoft.com/office/officeart/2005/8/layout/radial6"/>
    <dgm:cxn modelId="{F184029B-45B5-4C5E-9A9D-532770C18C74}" type="presParOf" srcId="{236C77FE-D229-4E16-9570-74752FEEB484}" destId="{4BC81E13-A7B1-4C04-856D-37991E79E31D}" srcOrd="2" destOrd="0" presId="urn:microsoft.com/office/officeart/2005/8/layout/radial6"/>
    <dgm:cxn modelId="{ACF10D49-E215-4F76-90D5-D01757FF7CD4}" type="presParOf" srcId="{236C77FE-D229-4E16-9570-74752FEEB484}" destId="{39E37C33-9173-4D3B-8A3D-6A5D1C9953EA}" srcOrd="3" destOrd="0" presId="urn:microsoft.com/office/officeart/2005/8/layout/radial6"/>
    <dgm:cxn modelId="{A5D990B3-1BA8-4790-A876-990189A6672B}" type="presParOf" srcId="{236C77FE-D229-4E16-9570-74752FEEB484}" destId="{70F2F091-E913-4ECC-86F3-0AB34439FCE2}" srcOrd="4" destOrd="0" presId="urn:microsoft.com/office/officeart/2005/8/layout/radial6"/>
    <dgm:cxn modelId="{8C713232-80E5-4E45-9B0D-D76C448C54D8}" type="presParOf" srcId="{236C77FE-D229-4E16-9570-74752FEEB484}" destId="{9839F175-9843-4909-A053-C489C466C52D}" srcOrd="5" destOrd="0" presId="urn:microsoft.com/office/officeart/2005/8/layout/radial6"/>
    <dgm:cxn modelId="{6C561DB0-3FEF-4E20-BDC4-06134F05BDE2}" type="presParOf" srcId="{236C77FE-D229-4E16-9570-74752FEEB484}" destId="{178BA6BF-0E39-46EA-AE0C-8DA652F8A122}" srcOrd="6" destOrd="0" presId="urn:microsoft.com/office/officeart/2005/8/layout/radial6"/>
    <dgm:cxn modelId="{34D253FB-517F-45D7-BD32-FA0999F89C8B}" type="presParOf" srcId="{236C77FE-D229-4E16-9570-74752FEEB484}" destId="{6B5C5ABC-36AB-43F2-98C9-B58E1A022288}" srcOrd="7" destOrd="0" presId="urn:microsoft.com/office/officeart/2005/8/layout/radial6"/>
    <dgm:cxn modelId="{9011B7B4-45C6-4FF8-9BBA-4629CDFE8B82}" type="presParOf" srcId="{236C77FE-D229-4E16-9570-74752FEEB484}" destId="{85E9BCA0-D40C-459A-B3D6-B7B3BC037BE8}" srcOrd="8" destOrd="0" presId="urn:microsoft.com/office/officeart/2005/8/layout/radial6"/>
    <dgm:cxn modelId="{E961726B-504C-455F-B891-AB27DA7B2216}" type="presParOf" srcId="{236C77FE-D229-4E16-9570-74752FEEB484}" destId="{8618C096-DC96-43A9-BE68-9DD0DDA315BC}" srcOrd="9" destOrd="0" presId="urn:microsoft.com/office/officeart/2005/8/layout/radial6"/>
    <dgm:cxn modelId="{EBCC020F-6E54-44AE-8ECE-E8927F3D5995}" type="presParOf" srcId="{236C77FE-D229-4E16-9570-74752FEEB484}" destId="{F5EBAD31-0552-4CC4-93B8-83A14C18F770}" srcOrd="10" destOrd="0" presId="urn:microsoft.com/office/officeart/2005/8/layout/radial6"/>
    <dgm:cxn modelId="{A651D729-8ED3-4C11-B9A5-4B4DCC803061}" type="presParOf" srcId="{236C77FE-D229-4E16-9570-74752FEEB484}" destId="{CDFFC5CC-531B-4D3C-A0AB-53A3619831F6}" srcOrd="11" destOrd="0" presId="urn:microsoft.com/office/officeart/2005/8/layout/radial6"/>
    <dgm:cxn modelId="{5475AA85-80FD-42C0-9AEA-B571C46F869A}" type="presParOf" srcId="{236C77FE-D229-4E16-9570-74752FEEB484}" destId="{35AF04D3-8A89-4A63-9E37-D2DF51A1C07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4DBB89-267C-4A38-8EBD-52CB4E1A3AB3}"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en-US"/>
        </a:p>
      </dgm:t>
    </dgm:pt>
    <dgm:pt modelId="{890FAE9D-F3E8-45E2-B435-C80F1CA9F078}">
      <dgm:prSet phldrT="[Text]" custT="1"/>
      <dgm:spPr/>
      <dgm:t>
        <a:bodyPr/>
        <a:lstStyle/>
        <a:p>
          <a:r>
            <a:rPr lang="en-US" sz="1800" dirty="0" smtClean="0">
              <a:solidFill>
                <a:schemeClr val="tx1"/>
              </a:solidFill>
            </a:rPr>
            <a:t>REWARDED CYCLE</a:t>
          </a:r>
          <a:endParaRPr lang="en-US" sz="1800" dirty="0">
            <a:solidFill>
              <a:schemeClr val="tx1"/>
            </a:solidFill>
          </a:endParaRPr>
        </a:p>
      </dgm:t>
    </dgm:pt>
    <dgm:pt modelId="{AAF18E1D-9AB8-4D19-A5BE-12BF79BFCA43}" type="parTrans" cxnId="{A1875410-3D1E-4A83-9AB2-E2080FE3C380}">
      <dgm:prSet/>
      <dgm:spPr/>
      <dgm:t>
        <a:bodyPr/>
        <a:lstStyle/>
        <a:p>
          <a:endParaRPr lang="en-US"/>
        </a:p>
      </dgm:t>
    </dgm:pt>
    <dgm:pt modelId="{02097D8D-4DA7-448A-97AD-9A0A9CCF4DBF}" type="sibTrans" cxnId="{A1875410-3D1E-4A83-9AB2-E2080FE3C380}">
      <dgm:prSet/>
      <dgm:spPr/>
      <dgm:t>
        <a:bodyPr/>
        <a:lstStyle/>
        <a:p>
          <a:endParaRPr lang="en-US"/>
        </a:p>
      </dgm:t>
    </dgm:pt>
    <dgm:pt modelId="{E4B9C826-FE26-4F77-99C7-672A74BBD020}">
      <dgm:prSet phldrT="[Text]" custT="1"/>
      <dgm:spPr/>
      <dgm:t>
        <a:bodyPr/>
        <a:lstStyle/>
        <a:p>
          <a:r>
            <a:rPr lang="en-US" sz="2400" dirty="0" smtClean="0">
              <a:solidFill>
                <a:schemeClr val="tx1"/>
              </a:solidFill>
            </a:rPr>
            <a:t>HIS LOVE</a:t>
          </a:r>
          <a:endParaRPr lang="en-US" sz="2400" dirty="0">
            <a:solidFill>
              <a:schemeClr val="tx1"/>
            </a:solidFill>
          </a:endParaRPr>
        </a:p>
      </dgm:t>
    </dgm:pt>
    <dgm:pt modelId="{2397E302-03FC-4A39-9220-9C7A6F322D98}" type="parTrans" cxnId="{B562B4B9-A410-4DA2-AF35-079EA5A096F3}">
      <dgm:prSet/>
      <dgm:spPr/>
      <dgm:t>
        <a:bodyPr/>
        <a:lstStyle/>
        <a:p>
          <a:endParaRPr lang="en-US"/>
        </a:p>
      </dgm:t>
    </dgm:pt>
    <dgm:pt modelId="{FCB608CD-9BDC-447E-9975-F99B937E1076}" type="sibTrans" cxnId="{B562B4B9-A410-4DA2-AF35-079EA5A096F3}">
      <dgm:prSet/>
      <dgm:spPr/>
      <dgm:t>
        <a:bodyPr/>
        <a:lstStyle/>
        <a:p>
          <a:endParaRPr lang="en-US"/>
        </a:p>
      </dgm:t>
    </dgm:pt>
    <dgm:pt modelId="{904E72D5-FA32-44C8-9E93-D7FC1D2BE284}">
      <dgm:prSet phldrT="[Text]" custT="1"/>
      <dgm:spPr/>
      <dgm:t>
        <a:bodyPr/>
        <a:lstStyle/>
        <a:p>
          <a:r>
            <a:rPr lang="en-US" sz="1600" dirty="0" smtClean="0">
              <a:solidFill>
                <a:schemeClr val="tx1"/>
              </a:solidFill>
            </a:rPr>
            <a:t>REGARDLESS OF</a:t>
          </a:r>
          <a:endParaRPr lang="en-US" sz="1600" dirty="0">
            <a:solidFill>
              <a:schemeClr val="tx1"/>
            </a:solidFill>
          </a:endParaRPr>
        </a:p>
      </dgm:t>
    </dgm:pt>
    <dgm:pt modelId="{0F9B108A-4B7A-4E7E-AF65-4FBBB820A126}" type="parTrans" cxnId="{BAB7BBFD-4445-492F-8AC7-4313A8FE0B18}">
      <dgm:prSet/>
      <dgm:spPr/>
      <dgm:t>
        <a:bodyPr/>
        <a:lstStyle/>
        <a:p>
          <a:endParaRPr lang="en-US"/>
        </a:p>
      </dgm:t>
    </dgm:pt>
    <dgm:pt modelId="{03EA3337-7138-4D58-83EF-D37EFA6CB24C}" type="sibTrans" cxnId="{BAB7BBFD-4445-492F-8AC7-4313A8FE0B18}">
      <dgm:prSet/>
      <dgm:spPr/>
      <dgm:t>
        <a:bodyPr/>
        <a:lstStyle/>
        <a:p>
          <a:endParaRPr lang="en-US"/>
        </a:p>
      </dgm:t>
    </dgm:pt>
    <dgm:pt modelId="{5948D32A-5D4C-4329-816E-4BBF6508DCA7}">
      <dgm:prSet phldrT="[Text]" custT="1"/>
      <dgm:spPr/>
      <dgm:t>
        <a:bodyPr/>
        <a:lstStyle/>
        <a:p>
          <a:r>
            <a:rPr lang="en-US" sz="1800" dirty="0" smtClean="0">
              <a:solidFill>
                <a:schemeClr val="tx1"/>
              </a:solidFill>
            </a:rPr>
            <a:t>HER RESPECT</a:t>
          </a:r>
          <a:endParaRPr lang="en-US" sz="1800" dirty="0">
            <a:solidFill>
              <a:schemeClr val="tx1"/>
            </a:solidFill>
          </a:endParaRPr>
        </a:p>
      </dgm:t>
    </dgm:pt>
    <dgm:pt modelId="{406F9F67-ECC2-4C57-9A7F-5CEA8A467EC7}" type="parTrans" cxnId="{7836A6F2-7FE3-41CB-8F52-A8A2285EA639}">
      <dgm:prSet/>
      <dgm:spPr/>
      <dgm:t>
        <a:bodyPr/>
        <a:lstStyle/>
        <a:p>
          <a:endParaRPr lang="en-US"/>
        </a:p>
      </dgm:t>
    </dgm:pt>
    <dgm:pt modelId="{6F5B54C6-4707-4244-AB5A-EE9137B3CFCF}" type="sibTrans" cxnId="{7836A6F2-7FE3-41CB-8F52-A8A2285EA639}">
      <dgm:prSet/>
      <dgm:spPr/>
      <dgm:t>
        <a:bodyPr/>
        <a:lstStyle/>
        <a:p>
          <a:endParaRPr lang="en-US"/>
        </a:p>
      </dgm:t>
    </dgm:pt>
    <dgm:pt modelId="{464F9C9E-3E63-48D7-BB37-EA6DC3F12442}">
      <dgm:prSet phldrT="[Text]" custT="1"/>
      <dgm:spPr/>
      <dgm:t>
        <a:bodyPr/>
        <a:lstStyle/>
        <a:p>
          <a:r>
            <a:rPr lang="en-US" sz="1600" dirty="0" smtClean="0">
              <a:solidFill>
                <a:schemeClr val="tx1"/>
              </a:solidFill>
            </a:rPr>
            <a:t>REGARDLESS OF</a:t>
          </a:r>
          <a:endParaRPr lang="en-US" sz="1600" dirty="0">
            <a:solidFill>
              <a:schemeClr val="tx1"/>
            </a:solidFill>
          </a:endParaRPr>
        </a:p>
      </dgm:t>
    </dgm:pt>
    <dgm:pt modelId="{5E5986D6-04DA-4452-AD5F-C8E9F48CEFDA}" type="parTrans" cxnId="{8A2A3814-6A24-47D1-9C6D-F7EE836CC58D}">
      <dgm:prSet/>
      <dgm:spPr/>
      <dgm:t>
        <a:bodyPr/>
        <a:lstStyle/>
        <a:p>
          <a:endParaRPr lang="en-US"/>
        </a:p>
      </dgm:t>
    </dgm:pt>
    <dgm:pt modelId="{35FE8E0B-F3D5-42F9-8FD6-AEA4B24CBE9F}" type="sibTrans" cxnId="{8A2A3814-6A24-47D1-9C6D-F7EE836CC58D}">
      <dgm:prSet/>
      <dgm:spPr/>
      <dgm:t>
        <a:bodyPr/>
        <a:lstStyle/>
        <a:p>
          <a:endParaRPr lang="en-US"/>
        </a:p>
      </dgm:t>
    </dgm:pt>
    <dgm:pt modelId="{236C77FE-D229-4E16-9570-74752FEEB484}" type="pres">
      <dgm:prSet presAssocID="{0E4DBB89-267C-4A38-8EBD-52CB4E1A3AB3}" presName="Name0" presStyleCnt="0">
        <dgm:presLayoutVars>
          <dgm:chMax val="1"/>
          <dgm:dir/>
          <dgm:animLvl val="ctr"/>
          <dgm:resizeHandles val="exact"/>
        </dgm:presLayoutVars>
      </dgm:prSet>
      <dgm:spPr/>
      <dgm:t>
        <a:bodyPr/>
        <a:lstStyle/>
        <a:p>
          <a:endParaRPr lang="en-US"/>
        </a:p>
      </dgm:t>
    </dgm:pt>
    <dgm:pt modelId="{C9AD00C0-45A3-4D41-ACE7-2D371C4CAF19}" type="pres">
      <dgm:prSet presAssocID="{890FAE9D-F3E8-45E2-B435-C80F1CA9F078}" presName="centerShape" presStyleLbl="node0" presStyleIdx="0" presStyleCnt="1" custScaleX="124592"/>
      <dgm:spPr/>
      <dgm:t>
        <a:bodyPr/>
        <a:lstStyle/>
        <a:p>
          <a:endParaRPr lang="en-US"/>
        </a:p>
      </dgm:t>
    </dgm:pt>
    <dgm:pt modelId="{D2FAD48A-1F17-41CD-8F30-66535D299270}" type="pres">
      <dgm:prSet presAssocID="{E4B9C826-FE26-4F77-99C7-672A74BBD020}" presName="node" presStyleLbl="node1" presStyleIdx="0" presStyleCnt="4" custScaleX="137657">
        <dgm:presLayoutVars>
          <dgm:bulletEnabled val="1"/>
        </dgm:presLayoutVars>
      </dgm:prSet>
      <dgm:spPr/>
      <dgm:t>
        <a:bodyPr/>
        <a:lstStyle/>
        <a:p>
          <a:endParaRPr lang="en-US"/>
        </a:p>
      </dgm:t>
    </dgm:pt>
    <dgm:pt modelId="{4BC81E13-A7B1-4C04-856D-37991E79E31D}" type="pres">
      <dgm:prSet presAssocID="{E4B9C826-FE26-4F77-99C7-672A74BBD020}" presName="dummy" presStyleCnt="0"/>
      <dgm:spPr/>
    </dgm:pt>
    <dgm:pt modelId="{39E37C33-9173-4D3B-8A3D-6A5D1C9953EA}" type="pres">
      <dgm:prSet presAssocID="{FCB608CD-9BDC-447E-9975-F99B937E1076}" presName="sibTrans" presStyleLbl="sibTrans2D1" presStyleIdx="0" presStyleCnt="4"/>
      <dgm:spPr/>
      <dgm:t>
        <a:bodyPr/>
        <a:lstStyle/>
        <a:p>
          <a:endParaRPr lang="en-US"/>
        </a:p>
      </dgm:t>
    </dgm:pt>
    <dgm:pt modelId="{70F2F091-E913-4ECC-86F3-0AB34439FCE2}" type="pres">
      <dgm:prSet presAssocID="{904E72D5-FA32-44C8-9E93-D7FC1D2BE284}" presName="node" presStyleLbl="node1" presStyleIdx="1" presStyleCnt="4" custScaleX="117216">
        <dgm:presLayoutVars>
          <dgm:bulletEnabled val="1"/>
        </dgm:presLayoutVars>
      </dgm:prSet>
      <dgm:spPr/>
      <dgm:t>
        <a:bodyPr/>
        <a:lstStyle/>
        <a:p>
          <a:endParaRPr lang="en-US"/>
        </a:p>
      </dgm:t>
    </dgm:pt>
    <dgm:pt modelId="{9839F175-9843-4909-A053-C489C466C52D}" type="pres">
      <dgm:prSet presAssocID="{904E72D5-FA32-44C8-9E93-D7FC1D2BE284}" presName="dummy" presStyleCnt="0"/>
      <dgm:spPr/>
    </dgm:pt>
    <dgm:pt modelId="{178BA6BF-0E39-46EA-AE0C-8DA652F8A122}" type="pres">
      <dgm:prSet presAssocID="{03EA3337-7138-4D58-83EF-D37EFA6CB24C}" presName="sibTrans" presStyleLbl="sibTrans2D1" presStyleIdx="1" presStyleCnt="4"/>
      <dgm:spPr/>
      <dgm:t>
        <a:bodyPr/>
        <a:lstStyle/>
        <a:p>
          <a:endParaRPr lang="en-US"/>
        </a:p>
      </dgm:t>
    </dgm:pt>
    <dgm:pt modelId="{6B5C5ABC-36AB-43F2-98C9-B58E1A022288}" type="pres">
      <dgm:prSet presAssocID="{5948D32A-5D4C-4329-816E-4BBF6508DCA7}" presName="node" presStyleLbl="node1" presStyleIdx="2" presStyleCnt="4" custScaleX="142913">
        <dgm:presLayoutVars>
          <dgm:bulletEnabled val="1"/>
        </dgm:presLayoutVars>
      </dgm:prSet>
      <dgm:spPr/>
      <dgm:t>
        <a:bodyPr/>
        <a:lstStyle/>
        <a:p>
          <a:endParaRPr lang="en-US"/>
        </a:p>
      </dgm:t>
    </dgm:pt>
    <dgm:pt modelId="{85E9BCA0-D40C-459A-B3D6-B7B3BC037BE8}" type="pres">
      <dgm:prSet presAssocID="{5948D32A-5D4C-4329-816E-4BBF6508DCA7}" presName="dummy" presStyleCnt="0"/>
      <dgm:spPr/>
    </dgm:pt>
    <dgm:pt modelId="{8618C096-DC96-43A9-BE68-9DD0DDA315BC}" type="pres">
      <dgm:prSet presAssocID="{6F5B54C6-4707-4244-AB5A-EE9137B3CFCF}" presName="sibTrans" presStyleLbl="sibTrans2D1" presStyleIdx="2" presStyleCnt="4"/>
      <dgm:spPr/>
      <dgm:t>
        <a:bodyPr/>
        <a:lstStyle/>
        <a:p>
          <a:endParaRPr lang="en-US"/>
        </a:p>
      </dgm:t>
    </dgm:pt>
    <dgm:pt modelId="{F5EBAD31-0552-4CC4-93B8-83A14C18F770}" type="pres">
      <dgm:prSet presAssocID="{464F9C9E-3E63-48D7-BB37-EA6DC3F12442}" presName="node" presStyleLbl="node1" presStyleIdx="3" presStyleCnt="4" custScaleX="119819">
        <dgm:presLayoutVars>
          <dgm:bulletEnabled val="1"/>
        </dgm:presLayoutVars>
      </dgm:prSet>
      <dgm:spPr/>
      <dgm:t>
        <a:bodyPr/>
        <a:lstStyle/>
        <a:p>
          <a:endParaRPr lang="en-US"/>
        </a:p>
      </dgm:t>
    </dgm:pt>
    <dgm:pt modelId="{CDFFC5CC-531B-4D3C-A0AB-53A3619831F6}" type="pres">
      <dgm:prSet presAssocID="{464F9C9E-3E63-48D7-BB37-EA6DC3F12442}" presName="dummy" presStyleCnt="0"/>
      <dgm:spPr/>
    </dgm:pt>
    <dgm:pt modelId="{35AF04D3-8A89-4A63-9E37-D2DF51A1C07C}" type="pres">
      <dgm:prSet presAssocID="{35FE8E0B-F3D5-42F9-8FD6-AEA4B24CBE9F}" presName="sibTrans" presStyleLbl="sibTrans2D1" presStyleIdx="3" presStyleCnt="4"/>
      <dgm:spPr/>
      <dgm:t>
        <a:bodyPr/>
        <a:lstStyle/>
        <a:p>
          <a:endParaRPr lang="en-US"/>
        </a:p>
      </dgm:t>
    </dgm:pt>
  </dgm:ptLst>
  <dgm:cxnLst>
    <dgm:cxn modelId="{340A3E31-7110-4F02-B5CD-3E77432D3975}" type="presOf" srcId="{35FE8E0B-F3D5-42F9-8FD6-AEA4B24CBE9F}" destId="{35AF04D3-8A89-4A63-9E37-D2DF51A1C07C}" srcOrd="0" destOrd="0" presId="urn:microsoft.com/office/officeart/2005/8/layout/radial6"/>
    <dgm:cxn modelId="{AC6F5B52-A67D-4BFB-863C-D10872865D77}" type="presOf" srcId="{904E72D5-FA32-44C8-9E93-D7FC1D2BE284}" destId="{70F2F091-E913-4ECC-86F3-0AB34439FCE2}" srcOrd="0" destOrd="0" presId="urn:microsoft.com/office/officeart/2005/8/layout/radial6"/>
    <dgm:cxn modelId="{B562B4B9-A410-4DA2-AF35-079EA5A096F3}" srcId="{890FAE9D-F3E8-45E2-B435-C80F1CA9F078}" destId="{E4B9C826-FE26-4F77-99C7-672A74BBD020}" srcOrd="0" destOrd="0" parTransId="{2397E302-03FC-4A39-9220-9C7A6F322D98}" sibTransId="{FCB608CD-9BDC-447E-9975-F99B937E1076}"/>
    <dgm:cxn modelId="{67F14FAA-1427-4ACF-A2E2-B0856C34D225}" type="presOf" srcId="{03EA3337-7138-4D58-83EF-D37EFA6CB24C}" destId="{178BA6BF-0E39-46EA-AE0C-8DA652F8A122}" srcOrd="0" destOrd="0" presId="urn:microsoft.com/office/officeart/2005/8/layout/radial6"/>
    <dgm:cxn modelId="{77A9056A-1BB6-46FF-916B-884509DD4A75}" type="presOf" srcId="{FCB608CD-9BDC-447E-9975-F99B937E1076}" destId="{39E37C33-9173-4D3B-8A3D-6A5D1C9953EA}" srcOrd="0" destOrd="0" presId="urn:microsoft.com/office/officeart/2005/8/layout/radial6"/>
    <dgm:cxn modelId="{8A2A3814-6A24-47D1-9C6D-F7EE836CC58D}" srcId="{890FAE9D-F3E8-45E2-B435-C80F1CA9F078}" destId="{464F9C9E-3E63-48D7-BB37-EA6DC3F12442}" srcOrd="3" destOrd="0" parTransId="{5E5986D6-04DA-4452-AD5F-C8E9F48CEFDA}" sibTransId="{35FE8E0B-F3D5-42F9-8FD6-AEA4B24CBE9F}"/>
    <dgm:cxn modelId="{AFA25468-B7D6-40A3-9270-6BDFF78122EA}" type="presOf" srcId="{5948D32A-5D4C-4329-816E-4BBF6508DCA7}" destId="{6B5C5ABC-36AB-43F2-98C9-B58E1A022288}" srcOrd="0" destOrd="0" presId="urn:microsoft.com/office/officeart/2005/8/layout/radial6"/>
    <dgm:cxn modelId="{169A41E5-3627-402D-BEFC-708ABD9B0CD5}" type="presOf" srcId="{6F5B54C6-4707-4244-AB5A-EE9137B3CFCF}" destId="{8618C096-DC96-43A9-BE68-9DD0DDA315BC}" srcOrd="0" destOrd="0" presId="urn:microsoft.com/office/officeart/2005/8/layout/radial6"/>
    <dgm:cxn modelId="{0A290302-2CE7-479C-824F-2E1963B97329}" type="presOf" srcId="{464F9C9E-3E63-48D7-BB37-EA6DC3F12442}" destId="{F5EBAD31-0552-4CC4-93B8-83A14C18F770}" srcOrd="0" destOrd="0" presId="urn:microsoft.com/office/officeart/2005/8/layout/radial6"/>
    <dgm:cxn modelId="{BAB7BBFD-4445-492F-8AC7-4313A8FE0B18}" srcId="{890FAE9D-F3E8-45E2-B435-C80F1CA9F078}" destId="{904E72D5-FA32-44C8-9E93-D7FC1D2BE284}" srcOrd="1" destOrd="0" parTransId="{0F9B108A-4B7A-4E7E-AF65-4FBBB820A126}" sibTransId="{03EA3337-7138-4D58-83EF-D37EFA6CB24C}"/>
    <dgm:cxn modelId="{089FB0C9-9779-4F87-A298-04D8A74549A6}" type="presOf" srcId="{890FAE9D-F3E8-45E2-B435-C80F1CA9F078}" destId="{C9AD00C0-45A3-4D41-ACE7-2D371C4CAF19}" srcOrd="0" destOrd="0" presId="urn:microsoft.com/office/officeart/2005/8/layout/radial6"/>
    <dgm:cxn modelId="{E9E274B4-20E4-47DD-B808-86D26AB242CE}" type="presOf" srcId="{E4B9C826-FE26-4F77-99C7-672A74BBD020}" destId="{D2FAD48A-1F17-41CD-8F30-66535D299270}" srcOrd="0" destOrd="0" presId="urn:microsoft.com/office/officeart/2005/8/layout/radial6"/>
    <dgm:cxn modelId="{7836A6F2-7FE3-41CB-8F52-A8A2285EA639}" srcId="{890FAE9D-F3E8-45E2-B435-C80F1CA9F078}" destId="{5948D32A-5D4C-4329-816E-4BBF6508DCA7}" srcOrd="2" destOrd="0" parTransId="{406F9F67-ECC2-4C57-9A7F-5CEA8A467EC7}" sibTransId="{6F5B54C6-4707-4244-AB5A-EE9137B3CFCF}"/>
    <dgm:cxn modelId="{A1875410-3D1E-4A83-9AB2-E2080FE3C380}" srcId="{0E4DBB89-267C-4A38-8EBD-52CB4E1A3AB3}" destId="{890FAE9D-F3E8-45E2-B435-C80F1CA9F078}" srcOrd="0" destOrd="0" parTransId="{AAF18E1D-9AB8-4D19-A5BE-12BF79BFCA43}" sibTransId="{02097D8D-4DA7-448A-97AD-9A0A9CCF4DBF}"/>
    <dgm:cxn modelId="{934F63ED-AB12-40F1-9822-42C06D988A13}" type="presOf" srcId="{0E4DBB89-267C-4A38-8EBD-52CB4E1A3AB3}" destId="{236C77FE-D229-4E16-9570-74752FEEB484}" srcOrd="0" destOrd="0" presId="urn:microsoft.com/office/officeart/2005/8/layout/radial6"/>
    <dgm:cxn modelId="{A807D398-B428-4F37-B762-AE38A3057F05}" type="presParOf" srcId="{236C77FE-D229-4E16-9570-74752FEEB484}" destId="{C9AD00C0-45A3-4D41-ACE7-2D371C4CAF19}" srcOrd="0" destOrd="0" presId="urn:microsoft.com/office/officeart/2005/8/layout/radial6"/>
    <dgm:cxn modelId="{718606EE-3521-43CA-AC61-7354E7739F8C}" type="presParOf" srcId="{236C77FE-D229-4E16-9570-74752FEEB484}" destId="{D2FAD48A-1F17-41CD-8F30-66535D299270}" srcOrd="1" destOrd="0" presId="urn:microsoft.com/office/officeart/2005/8/layout/radial6"/>
    <dgm:cxn modelId="{ED99B3F5-7259-4BE7-9322-4A9AE72022E9}" type="presParOf" srcId="{236C77FE-D229-4E16-9570-74752FEEB484}" destId="{4BC81E13-A7B1-4C04-856D-37991E79E31D}" srcOrd="2" destOrd="0" presId="urn:microsoft.com/office/officeart/2005/8/layout/radial6"/>
    <dgm:cxn modelId="{6914A02D-3885-44FB-8C44-AD2E7A4B6CDE}" type="presParOf" srcId="{236C77FE-D229-4E16-9570-74752FEEB484}" destId="{39E37C33-9173-4D3B-8A3D-6A5D1C9953EA}" srcOrd="3" destOrd="0" presId="urn:microsoft.com/office/officeart/2005/8/layout/radial6"/>
    <dgm:cxn modelId="{8FD0723F-1FBF-489E-8040-85DA0E8DC896}" type="presParOf" srcId="{236C77FE-D229-4E16-9570-74752FEEB484}" destId="{70F2F091-E913-4ECC-86F3-0AB34439FCE2}" srcOrd="4" destOrd="0" presId="urn:microsoft.com/office/officeart/2005/8/layout/radial6"/>
    <dgm:cxn modelId="{DE8E6C54-8720-43BF-A11E-46A98FA63648}" type="presParOf" srcId="{236C77FE-D229-4E16-9570-74752FEEB484}" destId="{9839F175-9843-4909-A053-C489C466C52D}" srcOrd="5" destOrd="0" presId="urn:microsoft.com/office/officeart/2005/8/layout/radial6"/>
    <dgm:cxn modelId="{614CAE7A-7BF6-4E24-B625-32118AA0CA73}" type="presParOf" srcId="{236C77FE-D229-4E16-9570-74752FEEB484}" destId="{178BA6BF-0E39-46EA-AE0C-8DA652F8A122}" srcOrd="6" destOrd="0" presId="urn:microsoft.com/office/officeart/2005/8/layout/radial6"/>
    <dgm:cxn modelId="{B37D78AC-0A64-49DD-A0A2-49717811198F}" type="presParOf" srcId="{236C77FE-D229-4E16-9570-74752FEEB484}" destId="{6B5C5ABC-36AB-43F2-98C9-B58E1A022288}" srcOrd="7" destOrd="0" presId="urn:microsoft.com/office/officeart/2005/8/layout/radial6"/>
    <dgm:cxn modelId="{12C7CFEC-A913-4543-B102-1B5510A53382}" type="presParOf" srcId="{236C77FE-D229-4E16-9570-74752FEEB484}" destId="{85E9BCA0-D40C-459A-B3D6-B7B3BC037BE8}" srcOrd="8" destOrd="0" presId="urn:microsoft.com/office/officeart/2005/8/layout/radial6"/>
    <dgm:cxn modelId="{B6B8CF8F-C0E1-4602-906B-B5A8A578A876}" type="presParOf" srcId="{236C77FE-D229-4E16-9570-74752FEEB484}" destId="{8618C096-DC96-43A9-BE68-9DD0DDA315BC}" srcOrd="9" destOrd="0" presId="urn:microsoft.com/office/officeart/2005/8/layout/radial6"/>
    <dgm:cxn modelId="{E94F52B6-2E3F-4993-9006-384CEBB92D0F}" type="presParOf" srcId="{236C77FE-D229-4E16-9570-74752FEEB484}" destId="{F5EBAD31-0552-4CC4-93B8-83A14C18F770}" srcOrd="10" destOrd="0" presId="urn:microsoft.com/office/officeart/2005/8/layout/radial6"/>
    <dgm:cxn modelId="{F4115739-A4DD-4215-B8C7-B28E4E149E6E}" type="presParOf" srcId="{236C77FE-D229-4E16-9570-74752FEEB484}" destId="{CDFFC5CC-531B-4D3C-A0AB-53A3619831F6}" srcOrd="11" destOrd="0" presId="urn:microsoft.com/office/officeart/2005/8/layout/radial6"/>
    <dgm:cxn modelId="{4056B5C6-8A3E-4DE2-8962-7D20B9148651}" type="presParOf" srcId="{236C77FE-D229-4E16-9570-74752FEEB484}" destId="{35AF04D3-8A89-4A63-9E37-D2DF51A1C07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4DBB89-267C-4A38-8EBD-52CB4E1A3AB3}"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en-US"/>
        </a:p>
      </dgm:t>
    </dgm:pt>
    <dgm:pt modelId="{890FAE9D-F3E8-45E2-B435-C80F1CA9F078}">
      <dgm:prSet phldrT="[Text]" custT="1"/>
      <dgm:spPr/>
      <dgm:t>
        <a:bodyPr/>
        <a:lstStyle/>
        <a:p>
          <a:r>
            <a:rPr lang="en-US" sz="1800" dirty="0" smtClean="0">
              <a:solidFill>
                <a:schemeClr val="tx1"/>
              </a:solidFill>
            </a:rPr>
            <a:t>REWARDED CYCLE</a:t>
          </a:r>
          <a:endParaRPr lang="en-US" sz="1800" dirty="0">
            <a:solidFill>
              <a:schemeClr val="tx1"/>
            </a:solidFill>
          </a:endParaRPr>
        </a:p>
      </dgm:t>
    </dgm:pt>
    <dgm:pt modelId="{AAF18E1D-9AB8-4D19-A5BE-12BF79BFCA43}" type="parTrans" cxnId="{A1875410-3D1E-4A83-9AB2-E2080FE3C380}">
      <dgm:prSet/>
      <dgm:spPr/>
      <dgm:t>
        <a:bodyPr/>
        <a:lstStyle/>
        <a:p>
          <a:endParaRPr lang="en-US"/>
        </a:p>
      </dgm:t>
    </dgm:pt>
    <dgm:pt modelId="{02097D8D-4DA7-448A-97AD-9A0A9CCF4DBF}" type="sibTrans" cxnId="{A1875410-3D1E-4A83-9AB2-E2080FE3C380}">
      <dgm:prSet/>
      <dgm:spPr/>
      <dgm:t>
        <a:bodyPr/>
        <a:lstStyle/>
        <a:p>
          <a:endParaRPr lang="en-US"/>
        </a:p>
      </dgm:t>
    </dgm:pt>
    <dgm:pt modelId="{E4B9C826-FE26-4F77-99C7-672A74BBD020}">
      <dgm:prSet phldrT="[Text]" custT="1"/>
      <dgm:spPr/>
      <dgm:t>
        <a:bodyPr/>
        <a:lstStyle/>
        <a:p>
          <a:r>
            <a:rPr lang="en-US" sz="2400" dirty="0" smtClean="0">
              <a:solidFill>
                <a:schemeClr val="tx1"/>
              </a:solidFill>
            </a:rPr>
            <a:t>HIS LOVE</a:t>
          </a:r>
          <a:endParaRPr lang="en-US" sz="2400" dirty="0">
            <a:solidFill>
              <a:schemeClr val="tx1"/>
            </a:solidFill>
          </a:endParaRPr>
        </a:p>
      </dgm:t>
    </dgm:pt>
    <dgm:pt modelId="{2397E302-03FC-4A39-9220-9C7A6F322D98}" type="parTrans" cxnId="{B562B4B9-A410-4DA2-AF35-079EA5A096F3}">
      <dgm:prSet/>
      <dgm:spPr/>
      <dgm:t>
        <a:bodyPr/>
        <a:lstStyle/>
        <a:p>
          <a:endParaRPr lang="en-US"/>
        </a:p>
      </dgm:t>
    </dgm:pt>
    <dgm:pt modelId="{FCB608CD-9BDC-447E-9975-F99B937E1076}" type="sibTrans" cxnId="{B562B4B9-A410-4DA2-AF35-079EA5A096F3}">
      <dgm:prSet/>
      <dgm:spPr/>
      <dgm:t>
        <a:bodyPr/>
        <a:lstStyle/>
        <a:p>
          <a:endParaRPr lang="en-US"/>
        </a:p>
      </dgm:t>
    </dgm:pt>
    <dgm:pt modelId="{904E72D5-FA32-44C8-9E93-D7FC1D2BE284}">
      <dgm:prSet phldrT="[Text]" custT="1"/>
      <dgm:spPr/>
      <dgm:t>
        <a:bodyPr/>
        <a:lstStyle/>
        <a:p>
          <a:r>
            <a:rPr lang="en-US" sz="1600" dirty="0" smtClean="0">
              <a:solidFill>
                <a:schemeClr val="tx1"/>
              </a:solidFill>
            </a:rPr>
            <a:t>REGARDLESS OF</a:t>
          </a:r>
          <a:endParaRPr lang="en-US" sz="1600" dirty="0">
            <a:solidFill>
              <a:schemeClr val="tx1"/>
            </a:solidFill>
          </a:endParaRPr>
        </a:p>
      </dgm:t>
    </dgm:pt>
    <dgm:pt modelId="{0F9B108A-4B7A-4E7E-AF65-4FBBB820A126}" type="parTrans" cxnId="{BAB7BBFD-4445-492F-8AC7-4313A8FE0B18}">
      <dgm:prSet/>
      <dgm:spPr/>
      <dgm:t>
        <a:bodyPr/>
        <a:lstStyle/>
        <a:p>
          <a:endParaRPr lang="en-US"/>
        </a:p>
      </dgm:t>
    </dgm:pt>
    <dgm:pt modelId="{03EA3337-7138-4D58-83EF-D37EFA6CB24C}" type="sibTrans" cxnId="{BAB7BBFD-4445-492F-8AC7-4313A8FE0B18}">
      <dgm:prSet/>
      <dgm:spPr/>
      <dgm:t>
        <a:bodyPr/>
        <a:lstStyle/>
        <a:p>
          <a:endParaRPr lang="en-US"/>
        </a:p>
      </dgm:t>
    </dgm:pt>
    <dgm:pt modelId="{5948D32A-5D4C-4329-816E-4BBF6508DCA7}">
      <dgm:prSet phldrT="[Text]" custT="1"/>
      <dgm:spPr/>
      <dgm:t>
        <a:bodyPr/>
        <a:lstStyle/>
        <a:p>
          <a:r>
            <a:rPr lang="en-US" sz="1800" dirty="0" smtClean="0">
              <a:solidFill>
                <a:schemeClr val="tx1"/>
              </a:solidFill>
            </a:rPr>
            <a:t>HER RESPECT</a:t>
          </a:r>
          <a:endParaRPr lang="en-US" sz="1800" dirty="0">
            <a:solidFill>
              <a:schemeClr val="tx1"/>
            </a:solidFill>
          </a:endParaRPr>
        </a:p>
      </dgm:t>
    </dgm:pt>
    <dgm:pt modelId="{406F9F67-ECC2-4C57-9A7F-5CEA8A467EC7}" type="parTrans" cxnId="{7836A6F2-7FE3-41CB-8F52-A8A2285EA639}">
      <dgm:prSet/>
      <dgm:spPr/>
      <dgm:t>
        <a:bodyPr/>
        <a:lstStyle/>
        <a:p>
          <a:endParaRPr lang="en-US"/>
        </a:p>
      </dgm:t>
    </dgm:pt>
    <dgm:pt modelId="{6F5B54C6-4707-4244-AB5A-EE9137B3CFCF}" type="sibTrans" cxnId="{7836A6F2-7FE3-41CB-8F52-A8A2285EA639}">
      <dgm:prSet/>
      <dgm:spPr/>
      <dgm:t>
        <a:bodyPr/>
        <a:lstStyle/>
        <a:p>
          <a:endParaRPr lang="en-US"/>
        </a:p>
      </dgm:t>
    </dgm:pt>
    <dgm:pt modelId="{464F9C9E-3E63-48D7-BB37-EA6DC3F12442}">
      <dgm:prSet phldrT="[Text]" custT="1"/>
      <dgm:spPr/>
      <dgm:t>
        <a:bodyPr/>
        <a:lstStyle/>
        <a:p>
          <a:r>
            <a:rPr lang="en-US" sz="1600" dirty="0" smtClean="0">
              <a:solidFill>
                <a:schemeClr val="tx1"/>
              </a:solidFill>
            </a:rPr>
            <a:t>REGARDLESS OF</a:t>
          </a:r>
          <a:endParaRPr lang="en-US" sz="1600" dirty="0">
            <a:solidFill>
              <a:schemeClr val="tx1"/>
            </a:solidFill>
          </a:endParaRPr>
        </a:p>
      </dgm:t>
    </dgm:pt>
    <dgm:pt modelId="{5E5986D6-04DA-4452-AD5F-C8E9F48CEFDA}" type="parTrans" cxnId="{8A2A3814-6A24-47D1-9C6D-F7EE836CC58D}">
      <dgm:prSet/>
      <dgm:spPr/>
      <dgm:t>
        <a:bodyPr/>
        <a:lstStyle/>
        <a:p>
          <a:endParaRPr lang="en-US"/>
        </a:p>
      </dgm:t>
    </dgm:pt>
    <dgm:pt modelId="{35FE8E0B-F3D5-42F9-8FD6-AEA4B24CBE9F}" type="sibTrans" cxnId="{8A2A3814-6A24-47D1-9C6D-F7EE836CC58D}">
      <dgm:prSet/>
      <dgm:spPr/>
      <dgm:t>
        <a:bodyPr/>
        <a:lstStyle/>
        <a:p>
          <a:endParaRPr lang="en-US"/>
        </a:p>
      </dgm:t>
    </dgm:pt>
    <dgm:pt modelId="{236C77FE-D229-4E16-9570-74752FEEB484}" type="pres">
      <dgm:prSet presAssocID="{0E4DBB89-267C-4A38-8EBD-52CB4E1A3AB3}" presName="Name0" presStyleCnt="0">
        <dgm:presLayoutVars>
          <dgm:chMax val="1"/>
          <dgm:dir/>
          <dgm:animLvl val="ctr"/>
          <dgm:resizeHandles val="exact"/>
        </dgm:presLayoutVars>
      </dgm:prSet>
      <dgm:spPr/>
      <dgm:t>
        <a:bodyPr/>
        <a:lstStyle/>
        <a:p>
          <a:endParaRPr lang="en-US"/>
        </a:p>
      </dgm:t>
    </dgm:pt>
    <dgm:pt modelId="{C9AD00C0-45A3-4D41-ACE7-2D371C4CAF19}" type="pres">
      <dgm:prSet presAssocID="{890FAE9D-F3E8-45E2-B435-C80F1CA9F078}" presName="centerShape" presStyleLbl="node0" presStyleIdx="0" presStyleCnt="1" custScaleX="124592"/>
      <dgm:spPr/>
      <dgm:t>
        <a:bodyPr/>
        <a:lstStyle/>
        <a:p>
          <a:endParaRPr lang="en-US"/>
        </a:p>
      </dgm:t>
    </dgm:pt>
    <dgm:pt modelId="{D2FAD48A-1F17-41CD-8F30-66535D299270}" type="pres">
      <dgm:prSet presAssocID="{E4B9C826-FE26-4F77-99C7-672A74BBD020}" presName="node" presStyleLbl="node1" presStyleIdx="0" presStyleCnt="4" custScaleX="137657">
        <dgm:presLayoutVars>
          <dgm:bulletEnabled val="1"/>
        </dgm:presLayoutVars>
      </dgm:prSet>
      <dgm:spPr/>
      <dgm:t>
        <a:bodyPr/>
        <a:lstStyle/>
        <a:p>
          <a:endParaRPr lang="en-US"/>
        </a:p>
      </dgm:t>
    </dgm:pt>
    <dgm:pt modelId="{4BC81E13-A7B1-4C04-856D-37991E79E31D}" type="pres">
      <dgm:prSet presAssocID="{E4B9C826-FE26-4F77-99C7-672A74BBD020}" presName="dummy" presStyleCnt="0"/>
      <dgm:spPr/>
    </dgm:pt>
    <dgm:pt modelId="{39E37C33-9173-4D3B-8A3D-6A5D1C9953EA}" type="pres">
      <dgm:prSet presAssocID="{FCB608CD-9BDC-447E-9975-F99B937E1076}" presName="sibTrans" presStyleLbl="sibTrans2D1" presStyleIdx="0" presStyleCnt="4"/>
      <dgm:spPr/>
      <dgm:t>
        <a:bodyPr/>
        <a:lstStyle/>
        <a:p>
          <a:endParaRPr lang="en-US"/>
        </a:p>
      </dgm:t>
    </dgm:pt>
    <dgm:pt modelId="{70F2F091-E913-4ECC-86F3-0AB34439FCE2}" type="pres">
      <dgm:prSet presAssocID="{904E72D5-FA32-44C8-9E93-D7FC1D2BE284}" presName="node" presStyleLbl="node1" presStyleIdx="1" presStyleCnt="4" custScaleX="117216">
        <dgm:presLayoutVars>
          <dgm:bulletEnabled val="1"/>
        </dgm:presLayoutVars>
      </dgm:prSet>
      <dgm:spPr/>
      <dgm:t>
        <a:bodyPr/>
        <a:lstStyle/>
        <a:p>
          <a:endParaRPr lang="en-US"/>
        </a:p>
      </dgm:t>
    </dgm:pt>
    <dgm:pt modelId="{9839F175-9843-4909-A053-C489C466C52D}" type="pres">
      <dgm:prSet presAssocID="{904E72D5-FA32-44C8-9E93-D7FC1D2BE284}" presName="dummy" presStyleCnt="0"/>
      <dgm:spPr/>
    </dgm:pt>
    <dgm:pt modelId="{178BA6BF-0E39-46EA-AE0C-8DA652F8A122}" type="pres">
      <dgm:prSet presAssocID="{03EA3337-7138-4D58-83EF-D37EFA6CB24C}" presName="sibTrans" presStyleLbl="sibTrans2D1" presStyleIdx="1" presStyleCnt="4"/>
      <dgm:spPr/>
      <dgm:t>
        <a:bodyPr/>
        <a:lstStyle/>
        <a:p>
          <a:endParaRPr lang="en-US"/>
        </a:p>
      </dgm:t>
    </dgm:pt>
    <dgm:pt modelId="{6B5C5ABC-36AB-43F2-98C9-B58E1A022288}" type="pres">
      <dgm:prSet presAssocID="{5948D32A-5D4C-4329-816E-4BBF6508DCA7}" presName="node" presStyleLbl="node1" presStyleIdx="2" presStyleCnt="4" custScaleX="142913">
        <dgm:presLayoutVars>
          <dgm:bulletEnabled val="1"/>
        </dgm:presLayoutVars>
      </dgm:prSet>
      <dgm:spPr/>
      <dgm:t>
        <a:bodyPr/>
        <a:lstStyle/>
        <a:p>
          <a:endParaRPr lang="en-US"/>
        </a:p>
      </dgm:t>
    </dgm:pt>
    <dgm:pt modelId="{85E9BCA0-D40C-459A-B3D6-B7B3BC037BE8}" type="pres">
      <dgm:prSet presAssocID="{5948D32A-5D4C-4329-816E-4BBF6508DCA7}" presName="dummy" presStyleCnt="0"/>
      <dgm:spPr/>
    </dgm:pt>
    <dgm:pt modelId="{8618C096-DC96-43A9-BE68-9DD0DDA315BC}" type="pres">
      <dgm:prSet presAssocID="{6F5B54C6-4707-4244-AB5A-EE9137B3CFCF}" presName="sibTrans" presStyleLbl="sibTrans2D1" presStyleIdx="2" presStyleCnt="4"/>
      <dgm:spPr/>
      <dgm:t>
        <a:bodyPr/>
        <a:lstStyle/>
        <a:p>
          <a:endParaRPr lang="en-US"/>
        </a:p>
      </dgm:t>
    </dgm:pt>
    <dgm:pt modelId="{F5EBAD31-0552-4CC4-93B8-83A14C18F770}" type="pres">
      <dgm:prSet presAssocID="{464F9C9E-3E63-48D7-BB37-EA6DC3F12442}" presName="node" presStyleLbl="node1" presStyleIdx="3" presStyleCnt="4" custScaleX="119819" custRadScaleRad="101787" custRadScaleInc="-3303">
        <dgm:presLayoutVars>
          <dgm:bulletEnabled val="1"/>
        </dgm:presLayoutVars>
      </dgm:prSet>
      <dgm:spPr/>
      <dgm:t>
        <a:bodyPr/>
        <a:lstStyle/>
        <a:p>
          <a:endParaRPr lang="en-US"/>
        </a:p>
      </dgm:t>
    </dgm:pt>
    <dgm:pt modelId="{CDFFC5CC-531B-4D3C-A0AB-53A3619831F6}" type="pres">
      <dgm:prSet presAssocID="{464F9C9E-3E63-48D7-BB37-EA6DC3F12442}" presName="dummy" presStyleCnt="0"/>
      <dgm:spPr/>
    </dgm:pt>
    <dgm:pt modelId="{35AF04D3-8A89-4A63-9E37-D2DF51A1C07C}" type="pres">
      <dgm:prSet presAssocID="{35FE8E0B-F3D5-42F9-8FD6-AEA4B24CBE9F}" presName="sibTrans" presStyleLbl="sibTrans2D1" presStyleIdx="3" presStyleCnt="4"/>
      <dgm:spPr/>
      <dgm:t>
        <a:bodyPr/>
        <a:lstStyle/>
        <a:p>
          <a:endParaRPr lang="en-US"/>
        </a:p>
      </dgm:t>
    </dgm:pt>
  </dgm:ptLst>
  <dgm:cxnLst>
    <dgm:cxn modelId="{B562B4B9-A410-4DA2-AF35-079EA5A096F3}" srcId="{890FAE9D-F3E8-45E2-B435-C80F1CA9F078}" destId="{E4B9C826-FE26-4F77-99C7-672A74BBD020}" srcOrd="0" destOrd="0" parTransId="{2397E302-03FC-4A39-9220-9C7A6F322D98}" sibTransId="{FCB608CD-9BDC-447E-9975-F99B937E1076}"/>
    <dgm:cxn modelId="{17D7CB36-26F7-45F8-B5BB-6912401BEE51}" type="presOf" srcId="{E4B9C826-FE26-4F77-99C7-672A74BBD020}" destId="{D2FAD48A-1F17-41CD-8F30-66535D299270}" srcOrd="0" destOrd="0" presId="urn:microsoft.com/office/officeart/2005/8/layout/radial6"/>
    <dgm:cxn modelId="{CDF14C7A-C5B6-4B2E-AA14-396AD29EA2DD}" type="presOf" srcId="{5948D32A-5D4C-4329-816E-4BBF6508DCA7}" destId="{6B5C5ABC-36AB-43F2-98C9-B58E1A022288}" srcOrd="0" destOrd="0" presId="urn:microsoft.com/office/officeart/2005/8/layout/radial6"/>
    <dgm:cxn modelId="{B23CDB57-5F78-46A7-A8E2-29EB9FF822A4}" type="presOf" srcId="{904E72D5-FA32-44C8-9E93-D7FC1D2BE284}" destId="{70F2F091-E913-4ECC-86F3-0AB34439FCE2}" srcOrd="0" destOrd="0" presId="urn:microsoft.com/office/officeart/2005/8/layout/radial6"/>
    <dgm:cxn modelId="{BC663AF8-1D27-46BE-9B04-6B303CC67FC9}" type="presOf" srcId="{464F9C9E-3E63-48D7-BB37-EA6DC3F12442}" destId="{F5EBAD31-0552-4CC4-93B8-83A14C18F770}" srcOrd="0" destOrd="0" presId="urn:microsoft.com/office/officeart/2005/8/layout/radial6"/>
    <dgm:cxn modelId="{8A2A3814-6A24-47D1-9C6D-F7EE836CC58D}" srcId="{890FAE9D-F3E8-45E2-B435-C80F1CA9F078}" destId="{464F9C9E-3E63-48D7-BB37-EA6DC3F12442}" srcOrd="3" destOrd="0" parTransId="{5E5986D6-04DA-4452-AD5F-C8E9F48CEFDA}" sibTransId="{35FE8E0B-F3D5-42F9-8FD6-AEA4B24CBE9F}"/>
    <dgm:cxn modelId="{52C8E003-1B94-436F-93CB-D04A2D1A021C}" type="presOf" srcId="{03EA3337-7138-4D58-83EF-D37EFA6CB24C}" destId="{178BA6BF-0E39-46EA-AE0C-8DA652F8A122}" srcOrd="0" destOrd="0" presId="urn:microsoft.com/office/officeart/2005/8/layout/radial6"/>
    <dgm:cxn modelId="{5B217EC8-C5BE-4DF5-8389-C173E618F9EB}" type="presOf" srcId="{0E4DBB89-267C-4A38-8EBD-52CB4E1A3AB3}" destId="{236C77FE-D229-4E16-9570-74752FEEB484}" srcOrd="0" destOrd="0" presId="urn:microsoft.com/office/officeart/2005/8/layout/radial6"/>
    <dgm:cxn modelId="{4D046E7B-A1FF-421A-BB41-D6A44BE463C4}" type="presOf" srcId="{FCB608CD-9BDC-447E-9975-F99B937E1076}" destId="{39E37C33-9173-4D3B-8A3D-6A5D1C9953EA}" srcOrd="0" destOrd="0" presId="urn:microsoft.com/office/officeart/2005/8/layout/radial6"/>
    <dgm:cxn modelId="{5C7C0319-45FC-483C-BB42-E45A3549AAE2}" type="presOf" srcId="{35FE8E0B-F3D5-42F9-8FD6-AEA4B24CBE9F}" destId="{35AF04D3-8A89-4A63-9E37-D2DF51A1C07C}" srcOrd="0" destOrd="0" presId="urn:microsoft.com/office/officeart/2005/8/layout/radial6"/>
    <dgm:cxn modelId="{BAB7BBFD-4445-492F-8AC7-4313A8FE0B18}" srcId="{890FAE9D-F3E8-45E2-B435-C80F1CA9F078}" destId="{904E72D5-FA32-44C8-9E93-D7FC1D2BE284}" srcOrd="1" destOrd="0" parTransId="{0F9B108A-4B7A-4E7E-AF65-4FBBB820A126}" sibTransId="{03EA3337-7138-4D58-83EF-D37EFA6CB24C}"/>
    <dgm:cxn modelId="{A897C9F2-7E03-49BC-8466-4DF598386C49}" type="presOf" srcId="{6F5B54C6-4707-4244-AB5A-EE9137B3CFCF}" destId="{8618C096-DC96-43A9-BE68-9DD0DDA315BC}" srcOrd="0" destOrd="0" presId="urn:microsoft.com/office/officeart/2005/8/layout/radial6"/>
    <dgm:cxn modelId="{7836A6F2-7FE3-41CB-8F52-A8A2285EA639}" srcId="{890FAE9D-F3E8-45E2-B435-C80F1CA9F078}" destId="{5948D32A-5D4C-4329-816E-4BBF6508DCA7}" srcOrd="2" destOrd="0" parTransId="{406F9F67-ECC2-4C57-9A7F-5CEA8A467EC7}" sibTransId="{6F5B54C6-4707-4244-AB5A-EE9137B3CFCF}"/>
    <dgm:cxn modelId="{A9700075-6A30-4927-92D3-F3C2ACA42A0A}" type="presOf" srcId="{890FAE9D-F3E8-45E2-B435-C80F1CA9F078}" destId="{C9AD00C0-45A3-4D41-ACE7-2D371C4CAF19}" srcOrd="0" destOrd="0" presId="urn:microsoft.com/office/officeart/2005/8/layout/radial6"/>
    <dgm:cxn modelId="{A1875410-3D1E-4A83-9AB2-E2080FE3C380}" srcId="{0E4DBB89-267C-4A38-8EBD-52CB4E1A3AB3}" destId="{890FAE9D-F3E8-45E2-B435-C80F1CA9F078}" srcOrd="0" destOrd="0" parTransId="{AAF18E1D-9AB8-4D19-A5BE-12BF79BFCA43}" sibTransId="{02097D8D-4DA7-448A-97AD-9A0A9CCF4DBF}"/>
    <dgm:cxn modelId="{4F0E2FE8-06AA-4C63-B9C7-BA2EB0CA8388}" type="presParOf" srcId="{236C77FE-D229-4E16-9570-74752FEEB484}" destId="{C9AD00C0-45A3-4D41-ACE7-2D371C4CAF19}" srcOrd="0" destOrd="0" presId="urn:microsoft.com/office/officeart/2005/8/layout/radial6"/>
    <dgm:cxn modelId="{9D4406CA-3604-4BD9-B1F6-129690369D2D}" type="presParOf" srcId="{236C77FE-D229-4E16-9570-74752FEEB484}" destId="{D2FAD48A-1F17-41CD-8F30-66535D299270}" srcOrd="1" destOrd="0" presId="urn:microsoft.com/office/officeart/2005/8/layout/radial6"/>
    <dgm:cxn modelId="{A33E721E-F6F5-483D-A711-D221B4E9FE99}" type="presParOf" srcId="{236C77FE-D229-4E16-9570-74752FEEB484}" destId="{4BC81E13-A7B1-4C04-856D-37991E79E31D}" srcOrd="2" destOrd="0" presId="urn:microsoft.com/office/officeart/2005/8/layout/radial6"/>
    <dgm:cxn modelId="{3EACA5B5-439A-4086-AF3C-422696CD85D2}" type="presParOf" srcId="{236C77FE-D229-4E16-9570-74752FEEB484}" destId="{39E37C33-9173-4D3B-8A3D-6A5D1C9953EA}" srcOrd="3" destOrd="0" presId="urn:microsoft.com/office/officeart/2005/8/layout/radial6"/>
    <dgm:cxn modelId="{BF1052AC-90BE-4E65-A820-E417964982C2}" type="presParOf" srcId="{236C77FE-D229-4E16-9570-74752FEEB484}" destId="{70F2F091-E913-4ECC-86F3-0AB34439FCE2}" srcOrd="4" destOrd="0" presId="urn:microsoft.com/office/officeart/2005/8/layout/radial6"/>
    <dgm:cxn modelId="{BEAE5573-3A44-4B11-9DCA-42687E1334AE}" type="presParOf" srcId="{236C77FE-D229-4E16-9570-74752FEEB484}" destId="{9839F175-9843-4909-A053-C489C466C52D}" srcOrd="5" destOrd="0" presId="urn:microsoft.com/office/officeart/2005/8/layout/radial6"/>
    <dgm:cxn modelId="{AD66BE5F-4C00-4BBF-909D-E3A4EFAA3B72}" type="presParOf" srcId="{236C77FE-D229-4E16-9570-74752FEEB484}" destId="{178BA6BF-0E39-46EA-AE0C-8DA652F8A122}" srcOrd="6" destOrd="0" presId="urn:microsoft.com/office/officeart/2005/8/layout/radial6"/>
    <dgm:cxn modelId="{93479BE6-3DB3-48BD-8AC2-64DBAE89067D}" type="presParOf" srcId="{236C77FE-D229-4E16-9570-74752FEEB484}" destId="{6B5C5ABC-36AB-43F2-98C9-B58E1A022288}" srcOrd="7" destOrd="0" presId="urn:microsoft.com/office/officeart/2005/8/layout/radial6"/>
    <dgm:cxn modelId="{293A3524-B807-4CB9-93D4-85E83925A771}" type="presParOf" srcId="{236C77FE-D229-4E16-9570-74752FEEB484}" destId="{85E9BCA0-D40C-459A-B3D6-B7B3BC037BE8}" srcOrd="8" destOrd="0" presId="urn:microsoft.com/office/officeart/2005/8/layout/radial6"/>
    <dgm:cxn modelId="{38A05036-0630-4C7E-8B19-A63857D1E3CD}" type="presParOf" srcId="{236C77FE-D229-4E16-9570-74752FEEB484}" destId="{8618C096-DC96-43A9-BE68-9DD0DDA315BC}" srcOrd="9" destOrd="0" presId="urn:microsoft.com/office/officeart/2005/8/layout/radial6"/>
    <dgm:cxn modelId="{01920338-B208-4B8B-BA5B-02B7051B691C}" type="presParOf" srcId="{236C77FE-D229-4E16-9570-74752FEEB484}" destId="{F5EBAD31-0552-4CC4-93B8-83A14C18F770}" srcOrd="10" destOrd="0" presId="urn:microsoft.com/office/officeart/2005/8/layout/radial6"/>
    <dgm:cxn modelId="{3F7354B4-E7DE-4E48-8745-195B03FF8200}" type="presParOf" srcId="{236C77FE-D229-4E16-9570-74752FEEB484}" destId="{CDFFC5CC-531B-4D3C-A0AB-53A3619831F6}" srcOrd="11" destOrd="0" presId="urn:microsoft.com/office/officeart/2005/8/layout/radial6"/>
    <dgm:cxn modelId="{209241EB-BE1D-4B18-9EEE-DE7050B581AF}" type="presParOf" srcId="{236C77FE-D229-4E16-9570-74752FEEB484}" destId="{35AF04D3-8A89-4A63-9E37-D2DF51A1C07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4DBB89-267C-4A38-8EBD-52CB4E1A3AB3}"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en-US"/>
        </a:p>
      </dgm:t>
    </dgm:pt>
    <dgm:pt modelId="{890FAE9D-F3E8-45E2-B435-C80F1CA9F078}">
      <dgm:prSet phldrT="[Text]" custT="1"/>
      <dgm:spPr/>
      <dgm:t>
        <a:bodyPr/>
        <a:lstStyle/>
        <a:p>
          <a:r>
            <a:rPr lang="en-US" sz="1800" dirty="0" smtClean="0">
              <a:solidFill>
                <a:schemeClr val="tx1"/>
              </a:solidFill>
            </a:rPr>
            <a:t>REWARDED CYCLE</a:t>
          </a:r>
          <a:endParaRPr lang="en-US" sz="1800" dirty="0">
            <a:solidFill>
              <a:schemeClr val="tx1"/>
            </a:solidFill>
          </a:endParaRPr>
        </a:p>
      </dgm:t>
    </dgm:pt>
    <dgm:pt modelId="{AAF18E1D-9AB8-4D19-A5BE-12BF79BFCA43}" type="parTrans" cxnId="{A1875410-3D1E-4A83-9AB2-E2080FE3C380}">
      <dgm:prSet/>
      <dgm:spPr/>
      <dgm:t>
        <a:bodyPr/>
        <a:lstStyle/>
        <a:p>
          <a:endParaRPr lang="en-US"/>
        </a:p>
      </dgm:t>
    </dgm:pt>
    <dgm:pt modelId="{02097D8D-4DA7-448A-97AD-9A0A9CCF4DBF}" type="sibTrans" cxnId="{A1875410-3D1E-4A83-9AB2-E2080FE3C380}">
      <dgm:prSet/>
      <dgm:spPr/>
      <dgm:t>
        <a:bodyPr/>
        <a:lstStyle/>
        <a:p>
          <a:endParaRPr lang="en-US"/>
        </a:p>
      </dgm:t>
    </dgm:pt>
    <dgm:pt modelId="{E4B9C826-FE26-4F77-99C7-672A74BBD020}">
      <dgm:prSet phldrT="[Text]" custT="1"/>
      <dgm:spPr/>
      <dgm:t>
        <a:bodyPr/>
        <a:lstStyle/>
        <a:p>
          <a:r>
            <a:rPr lang="en-US" sz="2400" dirty="0" smtClean="0">
              <a:solidFill>
                <a:schemeClr val="tx1"/>
              </a:solidFill>
            </a:rPr>
            <a:t>HIS LOVE</a:t>
          </a:r>
          <a:endParaRPr lang="en-US" sz="2400" dirty="0">
            <a:solidFill>
              <a:schemeClr val="tx1"/>
            </a:solidFill>
          </a:endParaRPr>
        </a:p>
      </dgm:t>
    </dgm:pt>
    <dgm:pt modelId="{2397E302-03FC-4A39-9220-9C7A6F322D98}" type="parTrans" cxnId="{B562B4B9-A410-4DA2-AF35-079EA5A096F3}">
      <dgm:prSet/>
      <dgm:spPr/>
      <dgm:t>
        <a:bodyPr/>
        <a:lstStyle/>
        <a:p>
          <a:endParaRPr lang="en-US"/>
        </a:p>
      </dgm:t>
    </dgm:pt>
    <dgm:pt modelId="{FCB608CD-9BDC-447E-9975-F99B937E1076}" type="sibTrans" cxnId="{B562B4B9-A410-4DA2-AF35-079EA5A096F3}">
      <dgm:prSet/>
      <dgm:spPr/>
      <dgm:t>
        <a:bodyPr/>
        <a:lstStyle/>
        <a:p>
          <a:endParaRPr lang="en-US"/>
        </a:p>
      </dgm:t>
    </dgm:pt>
    <dgm:pt modelId="{904E72D5-FA32-44C8-9E93-D7FC1D2BE284}">
      <dgm:prSet phldrT="[Text]" custT="1"/>
      <dgm:spPr/>
      <dgm:t>
        <a:bodyPr/>
        <a:lstStyle/>
        <a:p>
          <a:r>
            <a:rPr lang="en-US" sz="1600" dirty="0" smtClean="0">
              <a:solidFill>
                <a:schemeClr val="tx1"/>
              </a:solidFill>
            </a:rPr>
            <a:t>REGARDLESS OF</a:t>
          </a:r>
          <a:endParaRPr lang="en-US" sz="1600" dirty="0">
            <a:solidFill>
              <a:schemeClr val="tx1"/>
            </a:solidFill>
          </a:endParaRPr>
        </a:p>
      </dgm:t>
    </dgm:pt>
    <dgm:pt modelId="{0F9B108A-4B7A-4E7E-AF65-4FBBB820A126}" type="parTrans" cxnId="{BAB7BBFD-4445-492F-8AC7-4313A8FE0B18}">
      <dgm:prSet/>
      <dgm:spPr/>
      <dgm:t>
        <a:bodyPr/>
        <a:lstStyle/>
        <a:p>
          <a:endParaRPr lang="en-US"/>
        </a:p>
      </dgm:t>
    </dgm:pt>
    <dgm:pt modelId="{03EA3337-7138-4D58-83EF-D37EFA6CB24C}" type="sibTrans" cxnId="{BAB7BBFD-4445-492F-8AC7-4313A8FE0B18}">
      <dgm:prSet/>
      <dgm:spPr/>
      <dgm:t>
        <a:bodyPr/>
        <a:lstStyle/>
        <a:p>
          <a:endParaRPr lang="en-US"/>
        </a:p>
      </dgm:t>
    </dgm:pt>
    <dgm:pt modelId="{5948D32A-5D4C-4329-816E-4BBF6508DCA7}">
      <dgm:prSet phldrT="[Text]" custT="1"/>
      <dgm:spPr/>
      <dgm:t>
        <a:bodyPr/>
        <a:lstStyle/>
        <a:p>
          <a:r>
            <a:rPr lang="en-US" sz="1800" dirty="0" smtClean="0">
              <a:solidFill>
                <a:schemeClr val="tx1"/>
              </a:solidFill>
            </a:rPr>
            <a:t>HER RESPECT</a:t>
          </a:r>
          <a:endParaRPr lang="en-US" sz="1800" dirty="0">
            <a:solidFill>
              <a:schemeClr val="tx1"/>
            </a:solidFill>
          </a:endParaRPr>
        </a:p>
      </dgm:t>
    </dgm:pt>
    <dgm:pt modelId="{406F9F67-ECC2-4C57-9A7F-5CEA8A467EC7}" type="parTrans" cxnId="{7836A6F2-7FE3-41CB-8F52-A8A2285EA639}">
      <dgm:prSet/>
      <dgm:spPr/>
      <dgm:t>
        <a:bodyPr/>
        <a:lstStyle/>
        <a:p>
          <a:endParaRPr lang="en-US"/>
        </a:p>
      </dgm:t>
    </dgm:pt>
    <dgm:pt modelId="{6F5B54C6-4707-4244-AB5A-EE9137B3CFCF}" type="sibTrans" cxnId="{7836A6F2-7FE3-41CB-8F52-A8A2285EA639}">
      <dgm:prSet/>
      <dgm:spPr/>
      <dgm:t>
        <a:bodyPr/>
        <a:lstStyle/>
        <a:p>
          <a:endParaRPr lang="en-US"/>
        </a:p>
      </dgm:t>
    </dgm:pt>
    <dgm:pt modelId="{464F9C9E-3E63-48D7-BB37-EA6DC3F12442}">
      <dgm:prSet phldrT="[Text]" custT="1"/>
      <dgm:spPr/>
      <dgm:t>
        <a:bodyPr/>
        <a:lstStyle/>
        <a:p>
          <a:r>
            <a:rPr lang="en-US" sz="1600" dirty="0" smtClean="0">
              <a:solidFill>
                <a:schemeClr val="tx1"/>
              </a:solidFill>
            </a:rPr>
            <a:t>REGARDLESS OF</a:t>
          </a:r>
          <a:endParaRPr lang="en-US" sz="1600" dirty="0">
            <a:solidFill>
              <a:schemeClr val="tx1"/>
            </a:solidFill>
          </a:endParaRPr>
        </a:p>
      </dgm:t>
    </dgm:pt>
    <dgm:pt modelId="{5E5986D6-04DA-4452-AD5F-C8E9F48CEFDA}" type="parTrans" cxnId="{8A2A3814-6A24-47D1-9C6D-F7EE836CC58D}">
      <dgm:prSet/>
      <dgm:spPr/>
      <dgm:t>
        <a:bodyPr/>
        <a:lstStyle/>
        <a:p>
          <a:endParaRPr lang="en-US"/>
        </a:p>
      </dgm:t>
    </dgm:pt>
    <dgm:pt modelId="{35FE8E0B-F3D5-42F9-8FD6-AEA4B24CBE9F}" type="sibTrans" cxnId="{8A2A3814-6A24-47D1-9C6D-F7EE836CC58D}">
      <dgm:prSet/>
      <dgm:spPr/>
      <dgm:t>
        <a:bodyPr/>
        <a:lstStyle/>
        <a:p>
          <a:endParaRPr lang="en-US"/>
        </a:p>
      </dgm:t>
    </dgm:pt>
    <dgm:pt modelId="{236C77FE-D229-4E16-9570-74752FEEB484}" type="pres">
      <dgm:prSet presAssocID="{0E4DBB89-267C-4A38-8EBD-52CB4E1A3AB3}" presName="Name0" presStyleCnt="0">
        <dgm:presLayoutVars>
          <dgm:chMax val="1"/>
          <dgm:dir/>
          <dgm:animLvl val="ctr"/>
          <dgm:resizeHandles val="exact"/>
        </dgm:presLayoutVars>
      </dgm:prSet>
      <dgm:spPr/>
      <dgm:t>
        <a:bodyPr/>
        <a:lstStyle/>
        <a:p>
          <a:endParaRPr lang="en-US"/>
        </a:p>
      </dgm:t>
    </dgm:pt>
    <dgm:pt modelId="{C9AD00C0-45A3-4D41-ACE7-2D371C4CAF19}" type="pres">
      <dgm:prSet presAssocID="{890FAE9D-F3E8-45E2-B435-C80F1CA9F078}" presName="centerShape" presStyleLbl="node0" presStyleIdx="0" presStyleCnt="1" custScaleX="124592"/>
      <dgm:spPr/>
      <dgm:t>
        <a:bodyPr/>
        <a:lstStyle/>
        <a:p>
          <a:endParaRPr lang="en-US"/>
        </a:p>
      </dgm:t>
    </dgm:pt>
    <dgm:pt modelId="{D2FAD48A-1F17-41CD-8F30-66535D299270}" type="pres">
      <dgm:prSet presAssocID="{E4B9C826-FE26-4F77-99C7-672A74BBD020}" presName="node" presStyleLbl="node1" presStyleIdx="0" presStyleCnt="4" custScaleX="137657">
        <dgm:presLayoutVars>
          <dgm:bulletEnabled val="1"/>
        </dgm:presLayoutVars>
      </dgm:prSet>
      <dgm:spPr/>
      <dgm:t>
        <a:bodyPr/>
        <a:lstStyle/>
        <a:p>
          <a:endParaRPr lang="en-US"/>
        </a:p>
      </dgm:t>
    </dgm:pt>
    <dgm:pt modelId="{4BC81E13-A7B1-4C04-856D-37991E79E31D}" type="pres">
      <dgm:prSet presAssocID="{E4B9C826-FE26-4F77-99C7-672A74BBD020}" presName="dummy" presStyleCnt="0"/>
      <dgm:spPr/>
    </dgm:pt>
    <dgm:pt modelId="{39E37C33-9173-4D3B-8A3D-6A5D1C9953EA}" type="pres">
      <dgm:prSet presAssocID="{FCB608CD-9BDC-447E-9975-F99B937E1076}" presName="sibTrans" presStyleLbl="sibTrans2D1" presStyleIdx="0" presStyleCnt="4"/>
      <dgm:spPr/>
      <dgm:t>
        <a:bodyPr/>
        <a:lstStyle/>
        <a:p>
          <a:endParaRPr lang="en-US"/>
        </a:p>
      </dgm:t>
    </dgm:pt>
    <dgm:pt modelId="{70F2F091-E913-4ECC-86F3-0AB34439FCE2}" type="pres">
      <dgm:prSet presAssocID="{904E72D5-FA32-44C8-9E93-D7FC1D2BE284}" presName="node" presStyleLbl="node1" presStyleIdx="1" presStyleCnt="4" custScaleX="117216">
        <dgm:presLayoutVars>
          <dgm:bulletEnabled val="1"/>
        </dgm:presLayoutVars>
      </dgm:prSet>
      <dgm:spPr/>
      <dgm:t>
        <a:bodyPr/>
        <a:lstStyle/>
        <a:p>
          <a:endParaRPr lang="en-US"/>
        </a:p>
      </dgm:t>
    </dgm:pt>
    <dgm:pt modelId="{9839F175-9843-4909-A053-C489C466C52D}" type="pres">
      <dgm:prSet presAssocID="{904E72D5-FA32-44C8-9E93-D7FC1D2BE284}" presName="dummy" presStyleCnt="0"/>
      <dgm:spPr/>
    </dgm:pt>
    <dgm:pt modelId="{178BA6BF-0E39-46EA-AE0C-8DA652F8A122}" type="pres">
      <dgm:prSet presAssocID="{03EA3337-7138-4D58-83EF-D37EFA6CB24C}" presName="sibTrans" presStyleLbl="sibTrans2D1" presStyleIdx="1" presStyleCnt="4"/>
      <dgm:spPr/>
      <dgm:t>
        <a:bodyPr/>
        <a:lstStyle/>
        <a:p>
          <a:endParaRPr lang="en-US"/>
        </a:p>
      </dgm:t>
    </dgm:pt>
    <dgm:pt modelId="{6B5C5ABC-36AB-43F2-98C9-B58E1A022288}" type="pres">
      <dgm:prSet presAssocID="{5948D32A-5D4C-4329-816E-4BBF6508DCA7}" presName="node" presStyleLbl="node1" presStyleIdx="2" presStyleCnt="4" custScaleX="142913">
        <dgm:presLayoutVars>
          <dgm:bulletEnabled val="1"/>
        </dgm:presLayoutVars>
      </dgm:prSet>
      <dgm:spPr/>
      <dgm:t>
        <a:bodyPr/>
        <a:lstStyle/>
        <a:p>
          <a:endParaRPr lang="en-US"/>
        </a:p>
      </dgm:t>
    </dgm:pt>
    <dgm:pt modelId="{85E9BCA0-D40C-459A-B3D6-B7B3BC037BE8}" type="pres">
      <dgm:prSet presAssocID="{5948D32A-5D4C-4329-816E-4BBF6508DCA7}" presName="dummy" presStyleCnt="0"/>
      <dgm:spPr/>
    </dgm:pt>
    <dgm:pt modelId="{8618C096-DC96-43A9-BE68-9DD0DDA315BC}" type="pres">
      <dgm:prSet presAssocID="{6F5B54C6-4707-4244-AB5A-EE9137B3CFCF}" presName="sibTrans" presStyleLbl="sibTrans2D1" presStyleIdx="2" presStyleCnt="4"/>
      <dgm:spPr/>
      <dgm:t>
        <a:bodyPr/>
        <a:lstStyle/>
        <a:p>
          <a:endParaRPr lang="en-US"/>
        </a:p>
      </dgm:t>
    </dgm:pt>
    <dgm:pt modelId="{F5EBAD31-0552-4CC4-93B8-83A14C18F770}" type="pres">
      <dgm:prSet presAssocID="{464F9C9E-3E63-48D7-BB37-EA6DC3F12442}" presName="node" presStyleLbl="node1" presStyleIdx="3" presStyleCnt="4" custScaleX="119819">
        <dgm:presLayoutVars>
          <dgm:bulletEnabled val="1"/>
        </dgm:presLayoutVars>
      </dgm:prSet>
      <dgm:spPr/>
      <dgm:t>
        <a:bodyPr/>
        <a:lstStyle/>
        <a:p>
          <a:endParaRPr lang="en-US"/>
        </a:p>
      </dgm:t>
    </dgm:pt>
    <dgm:pt modelId="{CDFFC5CC-531B-4D3C-A0AB-53A3619831F6}" type="pres">
      <dgm:prSet presAssocID="{464F9C9E-3E63-48D7-BB37-EA6DC3F12442}" presName="dummy" presStyleCnt="0"/>
      <dgm:spPr/>
    </dgm:pt>
    <dgm:pt modelId="{35AF04D3-8A89-4A63-9E37-D2DF51A1C07C}" type="pres">
      <dgm:prSet presAssocID="{35FE8E0B-F3D5-42F9-8FD6-AEA4B24CBE9F}" presName="sibTrans" presStyleLbl="sibTrans2D1" presStyleIdx="3" presStyleCnt="4"/>
      <dgm:spPr/>
      <dgm:t>
        <a:bodyPr/>
        <a:lstStyle/>
        <a:p>
          <a:endParaRPr lang="en-US"/>
        </a:p>
      </dgm:t>
    </dgm:pt>
  </dgm:ptLst>
  <dgm:cxnLst>
    <dgm:cxn modelId="{44DD87E3-7E1D-408B-A04E-B34A807FCBC8}" type="presOf" srcId="{0E4DBB89-267C-4A38-8EBD-52CB4E1A3AB3}" destId="{236C77FE-D229-4E16-9570-74752FEEB484}" srcOrd="0" destOrd="0" presId="urn:microsoft.com/office/officeart/2005/8/layout/radial6"/>
    <dgm:cxn modelId="{BD1934BE-0E9F-49AC-B6C2-CB6CA2081838}" type="presOf" srcId="{464F9C9E-3E63-48D7-BB37-EA6DC3F12442}" destId="{F5EBAD31-0552-4CC4-93B8-83A14C18F770}" srcOrd="0" destOrd="0" presId="urn:microsoft.com/office/officeart/2005/8/layout/radial6"/>
    <dgm:cxn modelId="{B562B4B9-A410-4DA2-AF35-079EA5A096F3}" srcId="{890FAE9D-F3E8-45E2-B435-C80F1CA9F078}" destId="{E4B9C826-FE26-4F77-99C7-672A74BBD020}" srcOrd="0" destOrd="0" parTransId="{2397E302-03FC-4A39-9220-9C7A6F322D98}" sibTransId="{FCB608CD-9BDC-447E-9975-F99B937E1076}"/>
    <dgm:cxn modelId="{34E23971-1B00-43C9-A02E-293EF6189975}" type="presOf" srcId="{E4B9C826-FE26-4F77-99C7-672A74BBD020}" destId="{D2FAD48A-1F17-41CD-8F30-66535D299270}" srcOrd="0" destOrd="0" presId="urn:microsoft.com/office/officeart/2005/8/layout/radial6"/>
    <dgm:cxn modelId="{C8AF8F91-C723-4BF5-B7EB-935598DCAF54}" type="presOf" srcId="{03EA3337-7138-4D58-83EF-D37EFA6CB24C}" destId="{178BA6BF-0E39-46EA-AE0C-8DA652F8A122}" srcOrd="0" destOrd="0" presId="urn:microsoft.com/office/officeart/2005/8/layout/radial6"/>
    <dgm:cxn modelId="{13CA63D0-6E44-44E2-8C07-B56CE757D28F}" type="presOf" srcId="{904E72D5-FA32-44C8-9E93-D7FC1D2BE284}" destId="{70F2F091-E913-4ECC-86F3-0AB34439FCE2}" srcOrd="0" destOrd="0" presId="urn:microsoft.com/office/officeart/2005/8/layout/radial6"/>
    <dgm:cxn modelId="{DF147AC4-1C92-437F-B60D-6B24F2D4B6DC}" type="presOf" srcId="{6F5B54C6-4707-4244-AB5A-EE9137B3CFCF}" destId="{8618C096-DC96-43A9-BE68-9DD0DDA315BC}" srcOrd="0" destOrd="0" presId="urn:microsoft.com/office/officeart/2005/8/layout/radial6"/>
    <dgm:cxn modelId="{C9D6CC5A-B897-4A86-A05A-A76C4ED9A1A5}" type="presOf" srcId="{35FE8E0B-F3D5-42F9-8FD6-AEA4B24CBE9F}" destId="{35AF04D3-8A89-4A63-9E37-D2DF51A1C07C}" srcOrd="0" destOrd="0" presId="urn:microsoft.com/office/officeart/2005/8/layout/radial6"/>
    <dgm:cxn modelId="{EE1CEB50-526B-4682-871B-B7D3DDB208B9}" type="presOf" srcId="{5948D32A-5D4C-4329-816E-4BBF6508DCA7}" destId="{6B5C5ABC-36AB-43F2-98C9-B58E1A022288}" srcOrd="0" destOrd="0" presId="urn:microsoft.com/office/officeart/2005/8/layout/radial6"/>
    <dgm:cxn modelId="{8A2A3814-6A24-47D1-9C6D-F7EE836CC58D}" srcId="{890FAE9D-F3E8-45E2-B435-C80F1CA9F078}" destId="{464F9C9E-3E63-48D7-BB37-EA6DC3F12442}" srcOrd="3" destOrd="0" parTransId="{5E5986D6-04DA-4452-AD5F-C8E9F48CEFDA}" sibTransId="{35FE8E0B-F3D5-42F9-8FD6-AEA4B24CBE9F}"/>
    <dgm:cxn modelId="{FC019D3C-36DC-4B6E-A46F-FD99C9AA0438}" type="presOf" srcId="{FCB608CD-9BDC-447E-9975-F99B937E1076}" destId="{39E37C33-9173-4D3B-8A3D-6A5D1C9953EA}" srcOrd="0" destOrd="0" presId="urn:microsoft.com/office/officeart/2005/8/layout/radial6"/>
    <dgm:cxn modelId="{609E6D09-640B-46C1-8FF5-F2509A9EA937}" type="presOf" srcId="{890FAE9D-F3E8-45E2-B435-C80F1CA9F078}" destId="{C9AD00C0-45A3-4D41-ACE7-2D371C4CAF19}" srcOrd="0" destOrd="0" presId="urn:microsoft.com/office/officeart/2005/8/layout/radial6"/>
    <dgm:cxn modelId="{BAB7BBFD-4445-492F-8AC7-4313A8FE0B18}" srcId="{890FAE9D-F3E8-45E2-B435-C80F1CA9F078}" destId="{904E72D5-FA32-44C8-9E93-D7FC1D2BE284}" srcOrd="1" destOrd="0" parTransId="{0F9B108A-4B7A-4E7E-AF65-4FBBB820A126}" sibTransId="{03EA3337-7138-4D58-83EF-D37EFA6CB24C}"/>
    <dgm:cxn modelId="{7836A6F2-7FE3-41CB-8F52-A8A2285EA639}" srcId="{890FAE9D-F3E8-45E2-B435-C80F1CA9F078}" destId="{5948D32A-5D4C-4329-816E-4BBF6508DCA7}" srcOrd="2" destOrd="0" parTransId="{406F9F67-ECC2-4C57-9A7F-5CEA8A467EC7}" sibTransId="{6F5B54C6-4707-4244-AB5A-EE9137B3CFCF}"/>
    <dgm:cxn modelId="{A1875410-3D1E-4A83-9AB2-E2080FE3C380}" srcId="{0E4DBB89-267C-4A38-8EBD-52CB4E1A3AB3}" destId="{890FAE9D-F3E8-45E2-B435-C80F1CA9F078}" srcOrd="0" destOrd="0" parTransId="{AAF18E1D-9AB8-4D19-A5BE-12BF79BFCA43}" sibTransId="{02097D8D-4DA7-448A-97AD-9A0A9CCF4DBF}"/>
    <dgm:cxn modelId="{34996F73-4C68-42FF-B776-5FA6E0B5A656}" type="presParOf" srcId="{236C77FE-D229-4E16-9570-74752FEEB484}" destId="{C9AD00C0-45A3-4D41-ACE7-2D371C4CAF19}" srcOrd="0" destOrd="0" presId="urn:microsoft.com/office/officeart/2005/8/layout/radial6"/>
    <dgm:cxn modelId="{AAC181E8-9776-45E2-944D-355E96EB0EA9}" type="presParOf" srcId="{236C77FE-D229-4E16-9570-74752FEEB484}" destId="{D2FAD48A-1F17-41CD-8F30-66535D299270}" srcOrd="1" destOrd="0" presId="urn:microsoft.com/office/officeart/2005/8/layout/radial6"/>
    <dgm:cxn modelId="{D55E7121-C6CC-433B-90E2-2C102F62D946}" type="presParOf" srcId="{236C77FE-D229-4E16-9570-74752FEEB484}" destId="{4BC81E13-A7B1-4C04-856D-37991E79E31D}" srcOrd="2" destOrd="0" presId="urn:microsoft.com/office/officeart/2005/8/layout/radial6"/>
    <dgm:cxn modelId="{56B80508-1C61-4C69-AC31-3E5BDCAEDC43}" type="presParOf" srcId="{236C77FE-D229-4E16-9570-74752FEEB484}" destId="{39E37C33-9173-4D3B-8A3D-6A5D1C9953EA}" srcOrd="3" destOrd="0" presId="urn:microsoft.com/office/officeart/2005/8/layout/radial6"/>
    <dgm:cxn modelId="{2F1D3726-9BEE-4DB2-AE46-4013E601E3D3}" type="presParOf" srcId="{236C77FE-D229-4E16-9570-74752FEEB484}" destId="{70F2F091-E913-4ECC-86F3-0AB34439FCE2}" srcOrd="4" destOrd="0" presId="urn:microsoft.com/office/officeart/2005/8/layout/radial6"/>
    <dgm:cxn modelId="{9169CBD4-78F2-4031-B580-403F606E67BF}" type="presParOf" srcId="{236C77FE-D229-4E16-9570-74752FEEB484}" destId="{9839F175-9843-4909-A053-C489C466C52D}" srcOrd="5" destOrd="0" presId="urn:microsoft.com/office/officeart/2005/8/layout/radial6"/>
    <dgm:cxn modelId="{6715DBCB-180E-4037-9370-5B42CFC6CB0C}" type="presParOf" srcId="{236C77FE-D229-4E16-9570-74752FEEB484}" destId="{178BA6BF-0E39-46EA-AE0C-8DA652F8A122}" srcOrd="6" destOrd="0" presId="urn:microsoft.com/office/officeart/2005/8/layout/radial6"/>
    <dgm:cxn modelId="{F75532C0-FEBA-433E-8BBF-EEC626F34CD3}" type="presParOf" srcId="{236C77FE-D229-4E16-9570-74752FEEB484}" destId="{6B5C5ABC-36AB-43F2-98C9-B58E1A022288}" srcOrd="7" destOrd="0" presId="urn:microsoft.com/office/officeart/2005/8/layout/radial6"/>
    <dgm:cxn modelId="{00CC4FBF-9004-4506-9505-6B1120BB18F8}" type="presParOf" srcId="{236C77FE-D229-4E16-9570-74752FEEB484}" destId="{85E9BCA0-D40C-459A-B3D6-B7B3BC037BE8}" srcOrd="8" destOrd="0" presId="urn:microsoft.com/office/officeart/2005/8/layout/radial6"/>
    <dgm:cxn modelId="{D01F9E02-8C51-40F5-8797-8166A34F1315}" type="presParOf" srcId="{236C77FE-D229-4E16-9570-74752FEEB484}" destId="{8618C096-DC96-43A9-BE68-9DD0DDA315BC}" srcOrd="9" destOrd="0" presId="urn:microsoft.com/office/officeart/2005/8/layout/radial6"/>
    <dgm:cxn modelId="{846FB098-C626-41FC-A8CB-3199770770EE}" type="presParOf" srcId="{236C77FE-D229-4E16-9570-74752FEEB484}" destId="{F5EBAD31-0552-4CC4-93B8-83A14C18F770}" srcOrd="10" destOrd="0" presId="urn:microsoft.com/office/officeart/2005/8/layout/radial6"/>
    <dgm:cxn modelId="{CB245B4D-1634-4603-AFA6-E8B87454D21C}" type="presParOf" srcId="{236C77FE-D229-4E16-9570-74752FEEB484}" destId="{CDFFC5CC-531B-4D3C-A0AB-53A3619831F6}" srcOrd="11" destOrd="0" presId="urn:microsoft.com/office/officeart/2005/8/layout/radial6"/>
    <dgm:cxn modelId="{B1B51BEB-E060-4F0F-BD70-EBBD26B60925}" type="presParOf" srcId="{236C77FE-D229-4E16-9570-74752FEEB484}" destId="{35AF04D3-8A89-4A63-9E37-D2DF51A1C07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7693E0-C800-4AB5-9083-557D63410A54}">
      <dsp:nvSpPr>
        <dsp:cNvPr id="0" name=""/>
        <dsp:cNvSpPr/>
      </dsp:nvSpPr>
      <dsp:spPr>
        <a:xfrm>
          <a:off x="2508732" y="527258"/>
          <a:ext cx="3517483" cy="3517483"/>
        </a:xfrm>
        <a:prstGeom prst="blockArc">
          <a:avLst>
            <a:gd name="adj1" fmla="val 10800000"/>
            <a:gd name="adj2" fmla="val 16200000"/>
            <a:gd name="adj3" fmla="val 4641"/>
          </a:avLst>
        </a:prstGeom>
        <a:solidFill>
          <a:schemeClr val="accent2">
            <a:hueOff val="4697107"/>
            <a:satOff val="-46156"/>
            <a:lumOff val="-627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8ACD6F-B658-4816-9E33-4DFBCDE817D9}">
      <dsp:nvSpPr>
        <dsp:cNvPr id="0" name=""/>
        <dsp:cNvSpPr/>
      </dsp:nvSpPr>
      <dsp:spPr>
        <a:xfrm>
          <a:off x="2508732" y="527258"/>
          <a:ext cx="3517483" cy="3517483"/>
        </a:xfrm>
        <a:prstGeom prst="blockArc">
          <a:avLst>
            <a:gd name="adj1" fmla="val 5400000"/>
            <a:gd name="adj2" fmla="val 10800000"/>
            <a:gd name="adj3" fmla="val 4641"/>
          </a:avLst>
        </a:prstGeom>
        <a:solidFill>
          <a:schemeClr val="accent2">
            <a:hueOff val="3131404"/>
            <a:satOff val="-30771"/>
            <a:lumOff val="-418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12846F-62CA-419B-8F32-90A7AD730B16}">
      <dsp:nvSpPr>
        <dsp:cNvPr id="0" name=""/>
        <dsp:cNvSpPr/>
      </dsp:nvSpPr>
      <dsp:spPr>
        <a:xfrm>
          <a:off x="2508732" y="527258"/>
          <a:ext cx="3517483" cy="3517483"/>
        </a:xfrm>
        <a:prstGeom prst="blockArc">
          <a:avLst>
            <a:gd name="adj1" fmla="val 0"/>
            <a:gd name="adj2" fmla="val 5400000"/>
            <a:gd name="adj3" fmla="val 4641"/>
          </a:avLst>
        </a:prstGeom>
        <a:solidFill>
          <a:schemeClr val="accent2">
            <a:hueOff val="1565702"/>
            <a:satOff val="-15385"/>
            <a:lumOff val="-209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F72C81-5BEC-453E-9C63-16AFE3C040A0}">
      <dsp:nvSpPr>
        <dsp:cNvPr id="0" name=""/>
        <dsp:cNvSpPr/>
      </dsp:nvSpPr>
      <dsp:spPr>
        <a:xfrm>
          <a:off x="2508732" y="527258"/>
          <a:ext cx="3517483" cy="3517483"/>
        </a:xfrm>
        <a:prstGeom prst="blockArc">
          <a:avLst>
            <a:gd name="adj1" fmla="val 16200000"/>
            <a:gd name="adj2" fmla="val 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505F2F-6A66-4785-8FD9-0600DBEB7AF0}">
      <dsp:nvSpPr>
        <dsp:cNvPr id="0" name=""/>
        <dsp:cNvSpPr/>
      </dsp:nvSpPr>
      <dsp:spPr>
        <a:xfrm>
          <a:off x="3457744" y="1476270"/>
          <a:ext cx="1619459" cy="1619459"/>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CRAZY CYCLE</a:t>
          </a:r>
          <a:endParaRPr lang="en-US" sz="2600" kern="1200" dirty="0">
            <a:solidFill>
              <a:schemeClr val="tx1"/>
            </a:solidFill>
          </a:endParaRPr>
        </a:p>
      </dsp:txBody>
      <dsp:txXfrm>
        <a:off x="3457744" y="1476270"/>
        <a:ext cx="1619459" cy="1619459"/>
      </dsp:txXfrm>
    </dsp:sp>
    <dsp:sp modelId="{24DCE396-C42B-4432-9042-27B7B7C9E1BD}">
      <dsp:nvSpPr>
        <dsp:cNvPr id="0" name=""/>
        <dsp:cNvSpPr/>
      </dsp:nvSpPr>
      <dsp:spPr>
        <a:xfrm>
          <a:off x="3502574" y="1257"/>
          <a:ext cx="1529799" cy="1133621"/>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W/O LOVE</a:t>
          </a:r>
          <a:endParaRPr lang="en-US" sz="2000" kern="1200" dirty="0"/>
        </a:p>
      </dsp:txBody>
      <dsp:txXfrm>
        <a:off x="3502574" y="1257"/>
        <a:ext cx="1529799" cy="1133621"/>
      </dsp:txXfrm>
    </dsp:sp>
    <dsp:sp modelId="{1494B90A-EDB6-46C3-8C84-7C1A7586A608}">
      <dsp:nvSpPr>
        <dsp:cNvPr id="0" name=""/>
        <dsp:cNvSpPr/>
      </dsp:nvSpPr>
      <dsp:spPr>
        <a:xfrm>
          <a:off x="5072641" y="1719189"/>
          <a:ext cx="1825527" cy="1133621"/>
        </a:xfrm>
        <a:prstGeom prst="ellipse">
          <a:avLst/>
        </a:prstGeom>
        <a:solidFill>
          <a:schemeClr val="accent2">
            <a:hueOff val="1565702"/>
            <a:satOff val="-15385"/>
            <a:lumOff val="-209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SHE REACTS</a:t>
          </a:r>
          <a:endParaRPr lang="en-US" sz="2000" kern="1200" dirty="0"/>
        </a:p>
      </dsp:txBody>
      <dsp:txXfrm>
        <a:off x="5072641" y="1719189"/>
        <a:ext cx="1825527" cy="1133621"/>
      </dsp:txXfrm>
    </dsp:sp>
    <dsp:sp modelId="{56D1FB61-4312-4B48-9044-BC5E0D302BF1}">
      <dsp:nvSpPr>
        <dsp:cNvPr id="0" name=""/>
        <dsp:cNvSpPr/>
      </dsp:nvSpPr>
      <dsp:spPr>
        <a:xfrm>
          <a:off x="3426372" y="3437120"/>
          <a:ext cx="1682203" cy="1133621"/>
        </a:xfrm>
        <a:prstGeom prst="ellipse">
          <a:avLst/>
        </a:prstGeom>
        <a:solidFill>
          <a:schemeClr val="accent2">
            <a:hueOff val="3131404"/>
            <a:satOff val="-30771"/>
            <a:lumOff val="-418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W/O RESPECT</a:t>
          </a:r>
          <a:endParaRPr lang="en-US" sz="2000" kern="1200" dirty="0"/>
        </a:p>
      </dsp:txBody>
      <dsp:txXfrm>
        <a:off x="3426372" y="3437120"/>
        <a:ext cx="1682203" cy="1133621"/>
      </dsp:txXfrm>
    </dsp:sp>
    <dsp:sp modelId="{90F2F6B7-D9DE-4DC0-B2FE-8021E5AA403F}">
      <dsp:nvSpPr>
        <dsp:cNvPr id="0" name=""/>
        <dsp:cNvSpPr/>
      </dsp:nvSpPr>
      <dsp:spPr>
        <a:xfrm>
          <a:off x="1606068" y="1719189"/>
          <a:ext cx="1886947" cy="1133621"/>
        </a:xfrm>
        <a:prstGeom prst="ellipse">
          <a:avLst/>
        </a:prstGeom>
        <a:solidFill>
          <a:schemeClr val="accent2">
            <a:hueOff val="4697107"/>
            <a:satOff val="-46156"/>
            <a:lumOff val="-6274"/>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HE REACTS</a:t>
          </a:r>
          <a:endParaRPr lang="en-US" sz="2000" kern="1200" dirty="0"/>
        </a:p>
      </dsp:txBody>
      <dsp:txXfrm>
        <a:off x="1606068" y="1719189"/>
        <a:ext cx="1886947" cy="113362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DACAEE-9A3E-49A4-B983-F4FE6350ED7A}">
      <dsp:nvSpPr>
        <dsp:cNvPr id="0" name=""/>
        <dsp:cNvSpPr/>
      </dsp:nvSpPr>
      <dsp:spPr>
        <a:xfrm>
          <a:off x="2505038" y="525534"/>
          <a:ext cx="3517483" cy="3517483"/>
        </a:xfrm>
        <a:prstGeom prst="blockArc">
          <a:avLst>
            <a:gd name="adj1" fmla="val 10796551"/>
            <a:gd name="adj2" fmla="val 16280059"/>
            <a:gd name="adj3" fmla="val 4641"/>
          </a:avLst>
        </a:prstGeom>
        <a:solidFill>
          <a:schemeClr val="accent3">
            <a:hueOff val="-11113358"/>
            <a:satOff val="3814"/>
            <a:lumOff val="15686"/>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sp>
    <dsp:sp modelId="{39896270-DCC2-4068-8B73-28AB5B4F7600}">
      <dsp:nvSpPr>
        <dsp:cNvPr id="0" name=""/>
        <dsp:cNvSpPr/>
      </dsp:nvSpPr>
      <dsp:spPr>
        <a:xfrm>
          <a:off x="2505039" y="527258"/>
          <a:ext cx="3517483" cy="3517483"/>
        </a:xfrm>
        <a:prstGeom prst="blockArc">
          <a:avLst>
            <a:gd name="adj1" fmla="val 5400000"/>
            <a:gd name="adj2" fmla="val 10800000"/>
            <a:gd name="adj3" fmla="val 4641"/>
          </a:avLst>
        </a:prstGeom>
        <a:solidFill>
          <a:schemeClr val="accent3">
            <a:hueOff val="-7408905"/>
            <a:satOff val="2543"/>
            <a:lumOff val="10457"/>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sp>
    <dsp:sp modelId="{31AB8835-EB42-412D-B364-89034E9A4634}">
      <dsp:nvSpPr>
        <dsp:cNvPr id="0" name=""/>
        <dsp:cNvSpPr/>
      </dsp:nvSpPr>
      <dsp:spPr>
        <a:xfrm>
          <a:off x="2505039" y="527258"/>
          <a:ext cx="3517483" cy="3517483"/>
        </a:xfrm>
        <a:prstGeom prst="blockArc">
          <a:avLst>
            <a:gd name="adj1" fmla="val 0"/>
            <a:gd name="adj2" fmla="val 5400000"/>
            <a:gd name="adj3" fmla="val 4641"/>
          </a:avLst>
        </a:prstGeom>
        <a:solidFill>
          <a:schemeClr val="accent3">
            <a:hueOff val="-3704453"/>
            <a:satOff val="1271"/>
            <a:lumOff val="5229"/>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sp>
    <dsp:sp modelId="{F24DF200-6246-4F05-A81C-1818FCEEA7CD}">
      <dsp:nvSpPr>
        <dsp:cNvPr id="0" name=""/>
        <dsp:cNvSpPr/>
      </dsp:nvSpPr>
      <dsp:spPr>
        <a:xfrm>
          <a:off x="2505040" y="525534"/>
          <a:ext cx="3517483" cy="3517483"/>
        </a:xfrm>
        <a:prstGeom prst="blockArc">
          <a:avLst>
            <a:gd name="adj1" fmla="val 16280056"/>
            <a:gd name="adj2" fmla="val 3449"/>
            <a:gd name="adj3" fmla="val 4641"/>
          </a:avLst>
        </a:prstGeom>
        <a:solidFill>
          <a:schemeClr val="accent3">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sp>
    <dsp:sp modelId="{7B82748F-D7BF-4DB5-BDE3-8C59F5AB15BA}">
      <dsp:nvSpPr>
        <dsp:cNvPr id="0" name=""/>
        <dsp:cNvSpPr/>
      </dsp:nvSpPr>
      <dsp:spPr>
        <a:xfrm>
          <a:off x="3454051" y="1476270"/>
          <a:ext cx="1619459" cy="1619459"/>
        </a:xfrm>
        <a:prstGeom prst="ellipse">
          <a:avLst/>
        </a:prstGeom>
        <a:solidFill>
          <a:schemeClr val="accent2">
            <a:hueOff val="0"/>
            <a:satOff val="0"/>
            <a:lumOff val="0"/>
            <a:alphaOff val="0"/>
          </a:schemeClr>
        </a:solidFill>
        <a:ln w="20000" cap="flat" cmpd="sng" algn="ctr">
          <a:solidFill>
            <a:schemeClr val="lt1">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ENERGIZING CYCLE</a:t>
          </a:r>
          <a:endParaRPr lang="en-US" sz="1800" kern="1200" dirty="0">
            <a:solidFill>
              <a:schemeClr val="tx1"/>
            </a:solidFill>
          </a:endParaRPr>
        </a:p>
      </dsp:txBody>
      <dsp:txXfrm>
        <a:off x="3454051" y="1476270"/>
        <a:ext cx="1619459" cy="1619459"/>
      </dsp:txXfrm>
    </dsp:sp>
    <dsp:sp modelId="{FD79B4F0-6898-4F5D-984A-95F61F66487C}">
      <dsp:nvSpPr>
        <dsp:cNvPr id="0" name=""/>
        <dsp:cNvSpPr/>
      </dsp:nvSpPr>
      <dsp:spPr>
        <a:xfrm>
          <a:off x="3575194" y="0"/>
          <a:ext cx="1457179" cy="1133621"/>
        </a:xfrm>
        <a:prstGeom prst="ellipse">
          <a:avLst/>
        </a:prstGeom>
        <a:solidFill>
          <a:schemeClr val="accent3">
            <a:hueOff val="0"/>
            <a:satOff val="0"/>
            <a:lumOff val="0"/>
            <a:alphaOff val="0"/>
          </a:schemeClr>
        </a:solidFill>
        <a:ln w="20000" cap="flat" cmpd="sng" algn="ctr">
          <a:solidFill>
            <a:schemeClr val="lt1">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HIS LOVE</a:t>
          </a:r>
          <a:endParaRPr lang="en-US" sz="2000" kern="1200" dirty="0"/>
        </a:p>
      </dsp:txBody>
      <dsp:txXfrm>
        <a:off x="3575194" y="0"/>
        <a:ext cx="1457179" cy="1133621"/>
      </dsp:txXfrm>
    </dsp:sp>
    <dsp:sp modelId="{6A53D2FD-A79E-44BF-9192-335A121A9477}">
      <dsp:nvSpPr>
        <dsp:cNvPr id="0" name=""/>
        <dsp:cNvSpPr/>
      </dsp:nvSpPr>
      <dsp:spPr>
        <a:xfrm>
          <a:off x="5107049" y="1719189"/>
          <a:ext cx="1749325" cy="1133621"/>
        </a:xfrm>
        <a:prstGeom prst="ellipse">
          <a:avLst/>
        </a:prstGeom>
        <a:solidFill>
          <a:schemeClr val="accent3">
            <a:hueOff val="-3704453"/>
            <a:satOff val="1271"/>
            <a:lumOff val="5229"/>
            <a:alphaOff val="0"/>
          </a:schemeClr>
        </a:solidFill>
        <a:ln w="20000" cap="flat" cmpd="sng" algn="ctr">
          <a:solidFill>
            <a:schemeClr val="lt1">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MOTIVATES</a:t>
          </a:r>
          <a:endParaRPr lang="en-US" sz="1600" kern="1200" dirty="0">
            <a:solidFill>
              <a:schemeClr val="tx1"/>
            </a:solidFill>
          </a:endParaRPr>
        </a:p>
      </dsp:txBody>
      <dsp:txXfrm>
        <a:off x="5107049" y="1719189"/>
        <a:ext cx="1749325" cy="1133621"/>
      </dsp:txXfrm>
    </dsp:sp>
    <dsp:sp modelId="{A5D0A453-6DE5-4750-B9BE-6E6E7ED90DDE}">
      <dsp:nvSpPr>
        <dsp:cNvPr id="0" name=""/>
        <dsp:cNvSpPr/>
      </dsp:nvSpPr>
      <dsp:spPr>
        <a:xfrm>
          <a:off x="3495185" y="3437120"/>
          <a:ext cx="1537190" cy="1133621"/>
        </a:xfrm>
        <a:prstGeom prst="ellipse">
          <a:avLst/>
        </a:prstGeom>
        <a:solidFill>
          <a:schemeClr val="accent3">
            <a:hueOff val="-7408905"/>
            <a:satOff val="2543"/>
            <a:lumOff val="10457"/>
            <a:alphaOff val="0"/>
          </a:schemeClr>
        </a:solidFill>
        <a:ln w="20000" cap="flat" cmpd="sng" algn="ctr">
          <a:solidFill>
            <a:schemeClr val="lt1">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HER RESPECT</a:t>
          </a:r>
          <a:endParaRPr lang="en-US" sz="1600" kern="1200" dirty="0">
            <a:solidFill>
              <a:schemeClr val="tx1"/>
            </a:solidFill>
          </a:endParaRPr>
        </a:p>
      </dsp:txBody>
      <dsp:txXfrm>
        <a:off x="3495185" y="3437120"/>
        <a:ext cx="1537190" cy="1133621"/>
      </dsp:txXfrm>
    </dsp:sp>
    <dsp:sp modelId="{6B43BBCA-9471-4CDF-8708-6FA35CED24F7}">
      <dsp:nvSpPr>
        <dsp:cNvPr id="0" name=""/>
        <dsp:cNvSpPr/>
      </dsp:nvSpPr>
      <dsp:spPr>
        <a:xfrm>
          <a:off x="1647862" y="1719189"/>
          <a:ext cx="1795973" cy="1133621"/>
        </a:xfrm>
        <a:prstGeom prst="ellipse">
          <a:avLst/>
        </a:prstGeom>
        <a:solidFill>
          <a:schemeClr val="accent3">
            <a:hueOff val="-11113358"/>
            <a:satOff val="3814"/>
            <a:lumOff val="15686"/>
            <a:alphaOff val="0"/>
          </a:schemeClr>
        </a:solidFill>
        <a:ln w="20000" cap="flat" cmpd="sng" algn="ctr">
          <a:solidFill>
            <a:schemeClr val="lt1">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MOTIVATES</a:t>
          </a:r>
          <a:endParaRPr lang="en-US" sz="1600" kern="1200" dirty="0">
            <a:solidFill>
              <a:schemeClr val="tx1"/>
            </a:solidFill>
          </a:endParaRPr>
        </a:p>
      </dsp:txBody>
      <dsp:txXfrm>
        <a:off x="1647862" y="1719189"/>
        <a:ext cx="1795973" cy="113362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AF04D3-8A89-4A63-9E37-D2DF51A1C07C}">
      <dsp:nvSpPr>
        <dsp:cNvPr id="0" name=""/>
        <dsp:cNvSpPr/>
      </dsp:nvSpPr>
      <dsp:spPr>
        <a:xfrm>
          <a:off x="2512620" y="527258"/>
          <a:ext cx="3517483" cy="3517483"/>
        </a:xfrm>
        <a:prstGeom prst="blockArc">
          <a:avLst>
            <a:gd name="adj1" fmla="val 10800000"/>
            <a:gd name="adj2" fmla="val 16200000"/>
            <a:gd name="adj3" fmla="val 4641"/>
          </a:avLst>
        </a:prstGeom>
        <a:solidFill>
          <a:schemeClr val="accent4">
            <a:hueOff val="3492610"/>
            <a:satOff val="42342"/>
            <a:lumOff val="-2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18C096-DC96-43A9-BE68-9DD0DDA315BC}">
      <dsp:nvSpPr>
        <dsp:cNvPr id="0" name=""/>
        <dsp:cNvSpPr/>
      </dsp:nvSpPr>
      <dsp:spPr>
        <a:xfrm>
          <a:off x="2512620" y="527258"/>
          <a:ext cx="3517483" cy="3517483"/>
        </a:xfrm>
        <a:prstGeom prst="blockArc">
          <a:avLst>
            <a:gd name="adj1" fmla="val 5400000"/>
            <a:gd name="adj2" fmla="val 10800000"/>
            <a:gd name="adj3" fmla="val 4641"/>
          </a:avLst>
        </a:prstGeom>
        <a:solidFill>
          <a:schemeClr val="accent4">
            <a:hueOff val="2328406"/>
            <a:satOff val="28228"/>
            <a:lumOff val="-1464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8BA6BF-0E39-46EA-AE0C-8DA652F8A122}">
      <dsp:nvSpPr>
        <dsp:cNvPr id="0" name=""/>
        <dsp:cNvSpPr/>
      </dsp:nvSpPr>
      <dsp:spPr>
        <a:xfrm>
          <a:off x="2512620" y="527258"/>
          <a:ext cx="3517483" cy="3517483"/>
        </a:xfrm>
        <a:prstGeom prst="blockArc">
          <a:avLst>
            <a:gd name="adj1" fmla="val 0"/>
            <a:gd name="adj2" fmla="val 5400000"/>
            <a:gd name="adj3" fmla="val 4641"/>
          </a:avLst>
        </a:prstGeom>
        <a:solidFill>
          <a:schemeClr val="accent4">
            <a:hueOff val="1164203"/>
            <a:satOff val="14114"/>
            <a:lumOff val="-732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E37C33-9173-4D3B-8A3D-6A5D1C9953EA}">
      <dsp:nvSpPr>
        <dsp:cNvPr id="0" name=""/>
        <dsp:cNvSpPr/>
      </dsp:nvSpPr>
      <dsp:spPr>
        <a:xfrm>
          <a:off x="2512620" y="527258"/>
          <a:ext cx="3517483" cy="3517483"/>
        </a:xfrm>
        <a:prstGeom prst="blockArc">
          <a:avLst>
            <a:gd name="adj1" fmla="val 16200000"/>
            <a:gd name="adj2" fmla="val 0"/>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AD00C0-45A3-4D41-ACE7-2D371C4CAF19}">
      <dsp:nvSpPr>
        <dsp:cNvPr id="0" name=""/>
        <dsp:cNvSpPr/>
      </dsp:nvSpPr>
      <dsp:spPr>
        <a:xfrm>
          <a:off x="3262503" y="1476270"/>
          <a:ext cx="2017716" cy="1619459"/>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REWARDED CYCLE</a:t>
          </a:r>
          <a:endParaRPr lang="en-US" sz="1800" kern="1200" dirty="0">
            <a:solidFill>
              <a:schemeClr val="tx1"/>
            </a:solidFill>
          </a:endParaRPr>
        </a:p>
      </dsp:txBody>
      <dsp:txXfrm>
        <a:off x="3262503" y="1476270"/>
        <a:ext cx="2017716" cy="1619459"/>
      </dsp:txXfrm>
    </dsp:sp>
    <dsp:sp modelId="{D2FAD48A-1F17-41CD-8F30-66535D299270}">
      <dsp:nvSpPr>
        <dsp:cNvPr id="0" name=""/>
        <dsp:cNvSpPr/>
      </dsp:nvSpPr>
      <dsp:spPr>
        <a:xfrm>
          <a:off x="3491107" y="1257"/>
          <a:ext cx="1560509" cy="1133621"/>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HIS LOVE</a:t>
          </a:r>
          <a:endParaRPr lang="en-US" sz="2400" kern="1200" dirty="0">
            <a:solidFill>
              <a:schemeClr val="tx1"/>
            </a:solidFill>
          </a:endParaRPr>
        </a:p>
      </dsp:txBody>
      <dsp:txXfrm>
        <a:off x="3491107" y="1257"/>
        <a:ext cx="1560509" cy="1133621"/>
      </dsp:txXfrm>
    </dsp:sp>
    <dsp:sp modelId="{70F2F091-E913-4ECC-86F3-0AB34439FCE2}">
      <dsp:nvSpPr>
        <dsp:cNvPr id="0" name=""/>
        <dsp:cNvSpPr/>
      </dsp:nvSpPr>
      <dsp:spPr>
        <a:xfrm>
          <a:off x="5181741" y="1520828"/>
          <a:ext cx="1615104" cy="1530343"/>
        </a:xfrm>
        <a:prstGeom prst="ellipse">
          <a:avLst/>
        </a:prstGeom>
        <a:solidFill>
          <a:schemeClr val="accent4">
            <a:hueOff val="1164203"/>
            <a:satOff val="14114"/>
            <a:lumOff val="-732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REGARDLESS OF</a:t>
          </a:r>
          <a:endParaRPr lang="en-US" sz="2000" kern="1200" dirty="0">
            <a:solidFill>
              <a:schemeClr val="tx1"/>
            </a:solidFill>
          </a:endParaRPr>
        </a:p>
      </dsp:txBody>
      <dsp:txXfrm>
        <a:off x="5181741" y="1520828"/>
        <a:ext cx="1615104" cy="1530343"/>
      </dsp:txXfrm>
    </dsp:sp>
    <dsp:sp modelId="{6B5C5ABC-36AB-43F2-98C9-B58E1A022288}">
      <dsp:nvSpPr>
        <dsp:cNvPr id="0" name=""/>
        <dsp:cNvSpPr/>
      </dsp:nvSpPr>
      <dsp:spPr>
        <a:xfrm>
          <a:off x="3461315" y="3437120"/>
          <a:ext cx="1620092" cy="1133621"/>
        </a:xfrm>
        <a:prstGeom prst="ellipse">
          <a:avLst/>
        </a:prstGeom>
        <a:solidFill>
          <a:schemeClr val="accent4">
            <a:hueOff val="2328406"/>
            <a:satOff val="28228"/>
            <a:lumOff val="-1464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HER RESPECT</a:t>
          </a:r>
          <a:endParaRPr lang="en-US" sz="1800" kern="1200" dirty="0">
            <a:solidFill>
              <a:schemeClr val="tx1"/>
            </a:solidFill>
          </a:endParaRPr>
        </a:p>
      </dsp:txBody>
      <dsp:txXfrm>
        <a:off x="3461315" y="3437120"/>
        <a:ext cx="1620092" cy="1133621"/>
      </dsp:txXfrm>
    </dsp:sp>
    <dsp:sp modelId="{F5EBAD31-0552-4CC4-93B8-83A14C18F770}">
      <dsp:nvSpPr>
        <dsp:cNvPr id="0" name=""/>
        <dsp:cNvSpPr/>
      </dsp:nvSpPr>
      <dsp:spPr>
        <a:xfrm>
          <a:off x="1707391" y="1520828"/>
          <a:ext cx="1692077" cy="1530343"/>
        </a:xfrm>
        <a:prstGeom prst="ellipse">
          <a:avLst/>
        </a:prstGeom>
        <a:solidFill>
          <a:schemeClr val="accent4">
            <a:hueOff val="3492610"/>
            <a:satOff val="42342"/>
            <a:lumOff val="-2196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REGARDLESS OF</a:t>
          </a:r>
          <a:endParaRPr lang="en-US" sz="2000" kern="1200" dirty="0">
            <a:solidFill>
              <a:schemeClr val="tx1"/>
            </a:solidFill>
          </a:endParaRPr>
        </a:p>
      </dsp:txBody>
      <dsp:txXfrm>
        <a:off x="1707391" y="1520828"/>
        <a:ext cx="1692077" cy="153034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AF04D3-8A89-4A63-9E37-D2DF51A1C07C}">
      <dsp:nvSpPr>
        <dsp:cNvPr id="0" name=""/>
        <dsp:cNvSpPr/>
      </dsp:nvSpPr>
      <dsp:spPr>
        <a:xfrm>
          <a:off x="2500754" y="527258"/>
          <a:ext cx="3517483" cy="3517483"/>
        </a:xfrm>
        <a:prstGeom prst="blockArc">
          <a:avLst>
            <a:gd name="adj1" fmla="val 10800000"/>
            <a:gd name="adj2" fmla="val 16200000"/>
            <a:gd name="adj3" fmla="val 4641"/>
          </a:avLst>
        </a:prstGeom>
        <a:solidFill>
          <a:schemeClr val="accent4">
            <a:hueOff val="3492610"/>
            <a:satOff val="42342"/>
            <a:lumOff val="-2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18C096-DC96-43A9-BE68-9DD0DDA315BC}">
      <dsp:nvSpPr>
        <dsp:cNvPr id="0" name=""/>
        <dsp:cNvSpPr/>
      </dsp:nvSpPr>
      <dsp:spPr>
        <a:xfrm>
          <a:off x="2500754" y="527258"/>
          <a:ext cx="3517483" cy="3517483"/>
        </a:xfrm>
        <a:prstGeom prst="blockArc">
          <a:avLst>
            <a:gd name="adj1" fmla="val 5400000"/>
            <a:gd name="adj2" fmla="val 10800000"/>
            <a:gd name="adj3" fmla="val 4641"/>
          </a:avLst>
        </a:prstGeom>
        <a:solidFill>
          <a:schemeClr val="accent4">
            <a:hueOff val="2328406"/>
            <a:satOff val="28228"/>
            <a:lumOff val="-1464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8BA6BF-0E39-46EA-AE0C-8DA652F8A122}">
      <dsp:nvSpPr>
        <dsp:cNvPr id="0" name=""/>
        <dsp:cNvSpPr/>
      </dsp:nvSpPr>
      <dsp:spPr>
        <a:xfrm>
          <a:off x="2500754" y="527258"/>
          <a:ext cx="3517483" cy="3517483"/>
        </a:xfrm>
        <a:prstGeom prst="blockArc">
          <a:avLst>
            <a:gd name="adj1" fmla="val 0"/>
            <a:gd name="adj2" fmla="val 5400000"/>
            <a:gd name="adj3" fmla="val 4641"/>
          </a:avLst>
        </a:prstGeom>
        <a:solidFill>
          <a:schemeClr val="accent4">
            <a:hueOff val="1164203"/>
            <a:satOff val="14114"/>
            <a:lumOff val="-732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E37C33-9173-4D3B-8A3D-6A5D1C9953EA}">
      <dsp:nvSpPr>
        <dsp:cNvPr id="0" name=""/>
        <dsp:cNvSpPr/>
      </dsp:nvSpPr>
      <dsp:spPr>
        <a:xfrm>
          <a:off x="2500754" y="527258"/>
          <a:ext cx="3517483" cy="3517483"/>
        </a:xfrm>
        <a:prstGeom prst="blockArc">
          <a:avLst>
            <a:gd name="adj1" fmla="val 16200000"/>
            <a:gd name="adj2" fmla="val 0"/>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AD00C0-45A3-4D41-ACE7-2D371C4CAF19}">
      <dsp:nvSpPr>
        <dsp:cNvPr id="0" name=""/>
        <dsp:cNvSpPr/>
      </dsp:nvSpPr>
      <dsp:spPr>
        <a:xfrm>
          <a:off x="3250637" y="1476270"/>
          <a:ext cx="2017716" cy="1619459"/>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REWARDED CYCLE</a:t>
          </a:r>
          <a:endParaRPr lang="en-US" sz="1800" kern="1200" dirty="0">
            <a:solidFill>
              <a:schemeClr val="tx1"/>
            </a:solidFill>
          </a:endParaRPr>
        </a:p>
      </dsp:txBody>
      <dsp:txXfrm>
        <a:off x="3250637" y="1476270"/>
        <a:ext cx="2017716" cy="1619459"/>
      </dsp:txXfrm>
    </dsp:sp>
    <dsp:sp modelId="{D2FAD48A-1F17-41CD-8F30-66535D299270}">
      <dsp:nvSpPr>
        <dsp:cNvPr id="0" name=""/>
        <dsp:cNvSpPr/>
      </dsp:nvSpPr>
      <dsp:spPr>
        <a:xfrm>
          <a:off x="3479241" y="1257"/>
          <a:ext cx="1560509" cy="1133621"/>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HIS LOVE</a:t>
          </a:r>
          <a:endParaRPr lang="en-US" sz="2400" kern="1200" dirty="0">
            <a:solidFill>
              <a:schemeClr val="tx1"/>
            </a:solidFill>
          </a:endParaRPr>
        </a:p>
      </dsp:txBody>
      <dsp:txXfrm>
        <a:off x="3479241" y="1257"/>
        <a:ext cx="1560509" cy="1133621"/>
      </dsp:txXfrm>
    </dsp:sp>
    <dsp:sp modelId="{70F2F091-E913-4ECC-86F3-0AB34439FCE2}">
      <dsp:nvSpPr>
        <dsp:cNvPr id="0" name=""/>
        <dsp:cNvSpPr/>
      </dsp:nvSpPr>
      <dsp:spPr>
        <a:xfrm>
          <a:off x="5313034" y="1719189"/>
          <a:ext cx="1328785" cy="1133621"/>
        </a:xfrm>
        <a:prstGeom prst="ellipse">
          <a:avLst/>
        </a:prstGeom>
        <a:solidFill>
          <a:schemeClr val="accent4">
            <a:hueOff val="1164203"/>
            <a:satOff val="14114"/>
            <a:lumOff val="-732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REGARDLESS OF</a:t>
          </a:r>
          <a:endParaRPr lang="en-US" sz="1600" kern="1200" dirty="0">
            <a:solidFill>
              <a:schemeClr val="tx1"/>
            </a:solidFill>
          </a:endParaRPr>
        </a:p>
      </dsp:txBody>
      <dsp:txXfrm>
        <a:off x="5313034" y="1719189"/>
        <a:ext cx="1328785" cy="1133621"/>
      </dsp:txXfrm>
    </dsp:sp>
    <dsp:sp modelId="{6B5C5ABC-36AB-43F2-98C9-B58E1A022288}">
      <dsp:nvSpPr>
        <dsp:cNvPr id="0" name=""/>
        <dsp:cNvSpPr/>
      </dsp:nvSpPr>
      <dsp:spPr>
        <a:xfrm>
          <a:off x="3449449" y="3437120"/>
          <a:ext cx="1620092" cy="1133621"/>
        </a:xfrm>
        <a:prstGeom prst="ellipse">
          <a:avLst/>
        </a:prstGeom>
        <a:solidFill>
          <a:schemeClr val="accent4">
            <a:hueOff val="2328406"/>
            <a:satOff val="28228"/>
            <a:lumOff val="-1464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HER RESPECT</a:t>
          </a:r>
          <a:endParaRPr lang="en-US" sz="1800" kern="1200" dirty="0">
            <a:solidFill>
              <a:schemeClr val="tx1"/>
            </a:solidFill>
          </a:endParaRPr>
        </a:p>
      </dsp:txBody>
      <dsp:txXfrm>
        <a:off x="3449449" y="3437120"/>
        <a:ext cx="1620092" cy="1133621"/>
      </dsp:txXfrm>
    </dsp:sp>
    <dsp:sp modelId="{F5EBAD31-0552-4CC4-93B8-83A14C18F770}">
      <dsp:nvSpPr>
        <dsp:cNvPr id="0" name=""/>
        <dsp:cNvSpPr/>
      </dsp:nvSpPr>
      <dsp:spPr>
        <a:xfrm>
          <a:off x="1862417" y="1719189"/>
          <a:ext cx="1358294" cy="1133621"/>
        </a:xfrm>
        <a:prstGeom prst="ellipse">
          <a:avLst/>
        </a:prstGeom>
        <a:solidFill>
          <a:schemeClr val="accent4">
            <a:hueOff val="3492610"/>
            <a:satOff val="42342"/>
            <a:lumOff val="-2196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REGARDLESS OF</a:t>
          </a:r>
          <a:endParaRPr lang="en-US" sz="1600" kern="1200" dirty="0">
            <a:solidFill>
              <a:schemeClr val="tx1"/>
            </a:solidFill>
          </a:endParaRPr>
        </a:p>
      </dsp:txBody>
      <dsp:txXfrm>
        <a:off x="1862417" y="1719189"/>
        <a:ext cx="1358294" cy="113362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AF04D3-8A89-4A63-9E37-D2DF51A1C07C}">
      <dsp:nvSpPr>
        <dsp:cNvPr id="0" name=""/>
        <dsp:cNvSpPr/>
      </dsp:nvSpPr>
      <dsp:spPr>
        <a:xfrm>
          <a:off x="2470045" y="526983"/>
          <a:ext cx="3517483" cy="3517483"/>
        </a:xfrm>
        <a:prstGeom prst="blockArc">
          <a:avLst>
            <a:gd name="adj1" fmla="val 10738934"/>
            <a:gd name="adj2" fmla="val 16261455"/>
            <a:gd name="adj3" fmla="val 4641"/>
          </a:avLst>
        </a:prstGeom>
        <a:solidFill>
          <a:schemeClr val="accent4">
            <a:hueOff val="3492610"/>
            <a:satOff val="42342"/>
            <a:lumOff val="-2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18C096-DC96-43A9-BE68-9DD0DDA315BC}">
      <dsp:nvSpPr>
        <dsp:cNvPr id="0" name=""/>
        <dsp:cNvSpPr/>
      </dsp:nvSpPr>
      <dsp:spPr>
        <a:xfrm>
          <a:off x="2470054" y="527532"/>
          <a:ext cx="3517483" cy="3517483"/>
        </a:xfrm>
        <a:prstGeom prst="blockArc">
          <a:avLst>
            <a:gd name="adj1" fmla="val 5338564"/>
            <a:gd name="adj2" fmla="val 10740032"/>
            <a:gd name="adj3" fmla="val 4641"/>
          </a:avLst>
        </a:prstGeom>
        <a:solidFill>
          <a:schemeClr val="accent4">
            <a:hueOff val="2328406"/>
            <a:satOff val="28228"/>
            <a:lumOff val="-1464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8BA6BF-0E39-46EA-AE0C-8DA652F8A122}">
      <dsp:nvSpPr>
        <dsp:cNvPr id="0" name=""/>
        <dsp:cNvSpPr/>
      </dsp:nvSpPr>
      <dsp:spPr>
        <a:xfrm>
          <a:off x="2500754" y="527258"/>
          <a:ext cx="3517483" cy="3517483"/>
        </a:xfrm>
        <a:prstGeom prst="blockArc">
          <a:avLst>
            <a:gd name="adj1" fmla="val 0"/>
            <a:gd name="adj2" fmla="val 5400000"/>
            <a:gd name="adj3" fmla="val 4641"/>
          </a:avLst>
        </a:prstGeom>
        <a:solidFill>
          <a:schemeClr val="accent4">
            <a:hueOff val="1164203"/>
            <a:satOff val="14114"/>
            <a:lumOff val="-732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E37C33-9173-4D3B-8A3D-6A5D1C9953EA}">
      <dsp:nvSpPr>
        <dsp:cNvPr id="0" name=""/>
        <dsp:cNvSpPr/>
      </dsp:nvSpPr>
      <dsp:spPr>
        <a:xfrm>
          <a:off x="2500754" y="527258"/>
          <a:ext cx="3517483" cy="3517483"/>
        </a:xfrm>
        <a:prstGeom prst="blockArc">
          <a:avLst>
            <a:gd name="adj1" fmla="val 16200000"/>
            <a:gd name="adj2" fmla="val 0"/>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AD00C0-45A3-4D41-ACE7-2D371C4CAF19}">
      <dsp:nvSpPr>
        <dsp:cNvPr id="0" name=""/>
        <dsp:cNvSpPr/>
      </dsp:nvSpPr>
      <dsp:spPr>
        <a:xfrm>
          <a:off x="3250637" y="1476270"/>
          <a:ext cx="2017716" cy="1619459"/>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REWARDED CYCLE</a:t>
          </a:r>
          <a:endParaRPr lang="en-US" sz="1800" kern="1200" dirty="0">
            <a:solidFill>
              <a:schemeClr val="tx1"/>
            </a:solidFill>
          </a:endParaRPr>
        </a:p>
      </dsp:txBody>
      <dsp:txXfrm>
        <a:off x="3250637" y="1476270"/>
        <a:ext cx="2017716" cy="1619459"/>
      </dsp:txXfrm>
    </dsp:sp>
    <dsp:sp modelId="{D2FAD48A-1F17-41CD-8F30-66535D299270}">
      <dsp:nvSpPr>
        <dsp:cNvPr id="0" name=""/>
        <dsp:cNvSpPr/>
      </dsp:nvSpPr>
      <dsp:spPr>
        <a:xfrm>
          <a:off x="3479241" y="1257"/>
          <a:ext cx="1560509" cy="1133621"/>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HIS LOVE</a:t>
          </a:r>
          <a:endParaRPr lang="en-US" sz="2400" kern="1200" dirty="0">
            <a:solidFill>
              <a:schemeClr val="tx1"/>
            </a:solidFill>
          </a:endParaRPr>
        </a:p>
      </dsp:txBody>
      <dsp:txXfrm>
        <a:off x="3479241" y="1257"/>
        <a:ext cx="1560509" cy="1133621"/>
      </dsp:txXfrm>
    </dsp:sp>
    <dsp:sp modelId="{70F2F091-E913-4ECC-86F3-0AB34439FCE2}">
      <dsp:nvSpPr>
        <dsp:cNvPr id="0" name=""/>
        <dsp:cNvSpPr/>
      </dsp:nvSpPr>
      <dsp:spPr>
        <a:xfrm>
          <a:off x="5313034" y="1719189"/>
          <a:ext cx="1328785" cy="1133621"/>
        </a:xfrm>
        <a:prstGeom prst="ellipse">
          <a:avLst/>
        </a:prstGeom>
        <a:solidFill>
          <a:schemeClr val="accent4">
            <a:hueOff val="1164203"/>
            <a:satOff val="14114"/>
            <a:lumOff val="-732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REGARDLESS OF</a:t>
          </a:r>
          <a:endParaRPr lang="en-US" sz="1600" kern="1200" dirty="0">
            <a:solidFill>
              <a:schemeClr val="tx1"/>
            </a:solidFill>
          </a:endParaRPr>
        </a:p>
      </dsp:txBody>
      <dsp:txXfrm>
        <a:off x="5313034" y="1719189"/>
        <a:ext cx="1328785" cy="1133621"/>
      </dsp:txXfrm>
    </dsp:sp>
    <dsp:sp modelId="{6B5C5ABC-36AB-43F2-98C9-B58E1A022288}">
      <dsp:nvSpPr>
        <dsp:cNvPr id="0" name=""/>
        <dsp:cNvSpPr/>
      </dsp:nvSpPr>
      <dsp:spPr>
        <a:xfrm>
          <a:off x="3449449" y="3437120"/>
          <a:ext cx="1620092" cy="1133621"/>
        </a:xfrm>
        <a:prstGeom prst="ellipse">
          <a:avLst/>
        </a:prstGeom>
        <a:solidFill>
          <a:schemeClr val="accent4">
            <a:hueOff val="2328406"/>
            <a:satOff val="28228"/>
            <a:lumOff val="-1464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HER RESPECT</a:t>
          </a:r>
          <a:endParaRPr lang="en-US" sz="1800" kern="1200" dirty="0">
            <a:solidFill>
              <a:schemeClr val="tx1"/>
            </a:solidFill>
          </a:endParaRPr>
        </a:p>
      </dsp:txBody>
      <dsp:txXfrm>
        <a:off x="3449449" y="3437120"/>
        <a:ext cx="1620092" cy="1133621"/>
      </dsp:txXfrm>
    </dsp:sp>
    <dsp:sp modelId="{F5EBAD31-0552-4CC4-93B8-83A14C18F770}">
      <dsp:nvSpPr>
        <dsp:cNvPr id="0" name=""/>
        <dsp:cNvSpPr/>
      </dsp:nvSpPr>
      <dsp:spPr>
        <a:xfrm>
          <a:off x="1831979" y="1749429"/>
          <a:ext cx="1358294" cy="1133621"/>
        </a:xfrm>
        <a:prstGeom prst="ellipse">
          <a:avLst/>
        </a:prstGeom>
        <a:solidFill>
          <a:schemeClr val="accent4">
            <a:hueOff val="3492610"/>
            <a:satOff val="42342"/>
            <a:lumOff val="-2196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REGARDLESS OF</a:t>
          </a:r>
          <a:endParaRPr lang="en-US" sz="1600" kern="1200" dirty="0">
            <a:solidFill>
              <a:schemeClr val="tx1"/>
            </a:solidFill>
          </a:endParaRPr>
        </a:p>
      </dsp:txBody>
      <dsp:txXfrm>
        <a:off x="1831979" y="1749429"/>
        <a:ext cx="1358294" cy="113362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AF04D3-8A89-4A63-9E37-D2DF51A1C07C}">
      <dsp:nvSpPr>
        <dsp:cNvPr id="0" name=""/>
        <dsp:cNvSpPr/>
      </dsp:nvSpPr>
      <dsp:spPr>
        <a:xfrm>
          <a:off x="2500754" y="527258"/>
          <a:ext cx="3517483" cy="3517483"/>
        </a:xfrm>
        <a:prstGeom prst="blockArc">
          <a:avLst>
            <a:gd name="adj1" fmla="val 10800000"/>
            <a:gd name="adj2" fmla="val 16200000"/>
            <a:gd name="adj3" fmla="val 4641"/>
          </a:avLst>
        </a:prstGeom>
        <a:solidFill>
          <a:schemeClr val="accent4">
            <a:hueOff val="3492610"/>
            <a:satOff val="42342"/>
            <a:lumOff val="-2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18C096-DC96-43A9-BE68-9DD0DDA315BC}">
      <dsp:nvSpPr>
        <dsp:cNvPr id="0" name=""/>
        <dsp:cNvSpPr/>
      </dsp:nvSpPr>
      <dsp:spPr>
        <a:xfrm>
          <a:off x="2500754" y="527258"/>
          <a:ext cx="3517483" cy="3517483"/>
        </a:xfrm>
        <a:prstGeom prst="blockArc">
          <a:avLst>
            <a:gd name="adj1" fmla="val 5400000"/>
            <a:gd name="adj2" fmla="val 10800000"/>
            <a:gd name="adj3" fmla="val 4641"/>
          </a:avLst>
        </a:prstGeom>
        <a:solidFill>
          <a:schemeClr val="accent4">
            <a:hueOff val="2328406"/>
            <a:satOff val="28228"/>
            <a:lumOff val="-1464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8BA6BF-0E39-46EA-AE0C-8DA652F8A122}">
      <dsp:nvSpPr>
        <dsp:cNvPr id="0" name=""/>
        <dsp:cNvSpPr/>
      </dsp:nvSpPr>
      <dsp:spPr>
        <a:xfrm>
          <a:off x="2500754" y="527258"/>
          <a:ext cx="3517483" cy="3517483"/>
        </a:xfrm>
        <a:prstGeom prst="blockArc">
          <a:avLst>
            <a:gd name="adj1" fmla="val 0"/>
            <a:gd name="adj2" fmla="val 5400000"/>
            <a:gd name="adj3" fmla="val 4641"/>
          </a:avLst>
        </a:prstGeom>
        <a:solidFill>
          <a:schemeClr val="accent4">
            <a:hueOff val="1164203"/>
            <a:satOff val="14114"/>
            <a:lumOff val="-732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E37C33-9173-4D3B-8A3D-6A5D1C9953EA}">
      <dsp:nvSpPr>
        <dsp:cNvPr id="0" name=""/>
        <dsp:cNvSpPr/>
      </dsp:nvSpPr>
      <dsp:spPr>
        <a:xfrm>
          <a:off x="2500754" y="527258"/>
          <a:ext cx="3517483" cy="3517483"/>
        </a:xfrm>
        <a:prstGeom prst="blockArc">
          <a:avLst>
            <a:gd name="adj1" fmla="val 16200000"/>
            <a:gd name="adj2" fmla="val 0"/>
            <a:gd name="adj3" fmla="val 464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AD00C0-45A3-4D41-ACE7-2D371C4CAF19}">
      <dsp:nvSpPr>
        <dsp:cNvPr id="0" name=""/>
        <dsp:cNvSpPr/>
      </dsp:nvSpPr>
      <dsp:spPr>
        <a:xfrm>
          <a:off x="3250637" y="1476270"/>
          <a:ext cx="2017716" cy="1619459"/>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REWARDED CYCLE</a:t>
          </a:r>
          <a:endParaRPr lang="en-US" sz="1800" kern="1200" dirty="0">
            <a:solidFill>
              <a:schemeClr val="tx1"/>
            </a:solidFill>
          </a:endParaRPr>
        </a:p>
      </dsp:txBody>
      <dsp:txXfrm>
        <a:off x="3250637" y="1476270"/>
        <a:ext cx="2017716" cy="1619459"/>
      </dsp:txXfrm>
    </dsp:sp>
    <dsp:sp modelId="{D2FAD48A-1F17-41CD-8F30-66535D299270}">
      <dsp:nvSpPr>
        <dsp:cNvPr id="0" name=""/>
        <dsp:cNvSpPr/>
      </dsp:nvSpPr>
      <dsp:spPr>
        <a:xfrm>
          <a:off x="3479241" y="1257"/>
          <a:ext cx="1560509" cy="1133621"/>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rPr>
            <a:t>HIS LOVE</a:t>
          </a:r>
          <a:endParaRPr lang="en-US" sz="2400" kern="1200" dirty="0">
            <a:solidFill>
              <a:schemeClr val="tx1"/>
            </a:solidFill>
          </a:endParaRPr>
        </a:p>
      </dsp:txBody>
      <dsp:txXfrm>
        <a:off x="3479241" y="1257"/>
        <a:ext cx="1560509" cy="1133621"/>
      </dsp:txXfrm>
    </dsp:sp>
    <dsp:sp modelId="{70F2F091-E913-4ECC-86F3-0AB34439FCE2}">
      <dsp:nvSpPr>
        <dsp:cNvPr id="0" name=""/>
        <dsp:cNvSpPr/>
      </dsp:nvSpPr>
      <dsp:spPr>
        <a:xfrm>
          <a:off x="5313034" y="1719189"/>
          <a:ext cx="1328785" cy="1133621"/>
        </a:xfrm>
        <a:prstGeom prst="ellipse">
          <a:avLst/>
        </a:prstGeom>
        <a:solidFill>
          <a:schemeClr val="accent4">
            <a:hueOff val="1164203"/>
            <a:satOff val="14114"/>
            <a:lumOff val="-732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REGARDLESS OF</a:t>
          </a:r>
          <a:endParaRPr lang="en-US" sz="1600" kern="1200" dirty="0">
            <a:solidFill>
              <a:schemeClr val="tx1"/>
            </a:solidFill>
          </a:endParaRPr>
        </a:p>
      </dsp:txBody>
      <dsp:txXfrm>
        <a:off x="5313034" y="1719189"/>
        <a:ext cx="1328785" cy="1133621"/>
      </dsp:txXfrm>
    </dsp:sp>
    <dsp:sp modelId="{6B5C5ABC-36AB-43F2-98C9-B58E1A022288}">
      <dsp:nvSpPr>
        <dsp:cNvPr id="0" name=""/>
        <dsp:cNvSpPr/>
      </dsp:nvSpPr>
      <dsp:spPr>
        <a:xfrm>
          <a:off x="3449449" y="3437120"/>
          <a:ext cx="1620092" cy="1133621"/>
        </a:xfrm>
        <a:prstGeom prst="ellipse">
          <a:avLst/>
        </a:prstGeom>
        <a:solidFill>
          <a:schemeClr val="accent4">
            <a:hueOff val="2328406"/>
            <a:satOff val="28228"/>
            <a:lumOff val="-1464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HER RESPECT</a:t>
          </a:r>
          <a:endParaRPr lang="en-US" sz="1800" kern="1200" dirty="0">
            <a:solidFill>
              <a:schemeClr val="tx1"/>
            </a:solidFill>
          </a:endParaRPr>
        </a:p>
      </dsp:txBody>
      <dsp:txXfrm>
        <a:off x="3449449" y="3437120"/>
        <a:ext cx="1620092" cy="1133621"/>
      </dsp:txXfrm>
    </dsp:sp>
    <dsp:sp modelId="{F5EBAD31-0552-4CC4-93B8-83A14C18F770}">
      <dsp:nvSpPr>
        <dsp:cNvPr id="0" name=""/>
        <dsp:cNvSpPr/>
      </dsp:nvSpPr>
      <dsp:spPr>
        <a:xfrm>
          <a:off x="1862417" y="1719189"/>
          <a:ext cx="1358294" cy="1133621"/>
        </a:xfrm>
        <a:prstGeom prst="ellipse">
          <a:avLst/>
        </a:prstGeom>
        <a:solidFill>
          <a:schemeClr val="accent4">
            <a:hueOff val="3492610"/>
            <a:satOff val="42342"/>
            <a:lumOff val="-2196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REGARDLESS OF</a:t>
          </a:r>
          <a:endParaRPr lang="en-US" sz="1600" kern="1200" dirty="0">
            <a:solidFill>
              <a:schemeClr val="tx1"/>
            </a:solidFill>
          </a:endParaRPr>
        </a:p>
      </dsp:txBody>
      <dsp:txXfrm>
        <a:off x="1862417" y="1719189"/>
        <a:ext cx="1358294" cy="113362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A0AD0D6-B25F-43F3-80C7-C80FCF9953B0}" type="datetimeFigureOut">
              <a:rPr lang="en-US" smtClean="0"/>
              <a:pPr/>
              <a:t>7/20/2019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B4AFEFD-4EA0-473D-886F-AEF70CF833FA}"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AD0D6-B25F-43F3-80C7-C80FCF9953B0}" type="datetimeFigureOut">
              <a:rPr lang="en-US" smtClean="0"/>
              <a:pPr/>
              <a:t>7/20/2019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AFEFD-4EA0-473D-886F-AEF70CF833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B4AFEFD-4EA0-473D-886F-AEF70CF833F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0AD0D6-B25F-43F3-80C7-C80FCF9953B0}" type="datetimeFigureOut">
              <a:rPr lang="en-US" smtClean="0"/>
              <a:pPr/>
              <a:t>7/20/2019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A0AD0D6-B25F-43F3-80C7-C80FCF9953B0}" type="datetimeFigureOut">
              <a:rPr lang="en-US" smtClean="0"/>
              <a:pPr/>
              <a:t>7/20/2019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B4AFEFD-4EA0-473D-886F-AEF70CF833F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A0AD0D6-B25F-43F3-80C7-C80FCF9953B0}" type="datetimeFigureOut">
              <a:rPr lang="en-US" smtClean="0"/>
              <a:pPr/>
              <a:t>7/20/2019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B4AFEFD-4EA0-473D-886F-AEF70CF833FA}"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A0AD0D6-B25F-43F3-80C7-C80FCF9953B0}" type="datetimeFigureOut">
              <a:rPr lang="en-US" smtClean="0"/>
              <a:pPr/>
              <a:t>7/20/2019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AFEFD-4EA0-473D-886F-AEF70CF833F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0AD0D6-B25F-43F3-80C7-C80FCF9953B0}" type="datetimeFigureOut">
              <a:rPr lang="en-US" smtClean="0"/>
              <a:pPr/>
              <a:t>7/20/2019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B4AFEFD-4EA0-473D-886F-AEF70CF833FA}"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0AD0D6-B25F-43F3-80C7-C80FCF9953B0}" type="datetimeFigureOut">
              <a:rPr lang="en-US" smtClean="0"/>
              <a:pPr/>
              <a:t>7/20/2019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B4AFEFD-4EA0-473D-886F-AEF70CF833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A0AD0D6-B25F-43F3-80C7-C80FCF9953B0}" type="datetimeFigureOut">
              <a:rPr lang="en-US" smtClean="0"/>
              <a:pPr/>
              <a:t>7/20/2019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B4AFEFD-4EA0-473D-886F-AEF70CF833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B4AFEFD-4EA0-473D-886F-AEF70CF833FA}"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A0AD0D6-B25F-43F3-80C7-C80FCF9953B0}" type="datetimeFigureOut">
              <a:rPr lang="en-US" smtClean="0"/>
              <a:pPr/>
              <a:t>7/20/2019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B4AFEFD-4EA0-473D-886F-AEF70CF833F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A0AD0D6-B25F-43F3-80C7-C80FCF9953B0}" type="datetimeFigureOut">
              <a:rPr lang="en-US" smtClean="0"/>
              <a:pPr/>
              <a:t>7/20/2019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A0AD0D6-B25F-43F3-80C7-C80FCF9953B0}" type="datetimeFigureOut">
              <a:rPr lang="en-US" smtClean="0"/>
              <a:pPr/>
              <a:t>7/20/2019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B4AFEFD-4EA0-473D-886F-AEF70CF833F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685800"/>
          </a:xfrm>
        </p:spPr>
        <p:txBody>
          <a:bodyPr>
            <a:noAutofit/>
          </a:bodyPr>
          <a:lstStyle/>
          <a:p>
            <a:r>
              <a:rPr lang="en-US" sz="4000" dirty="0" smtClean="0">
                <a:solidFill>
                  <a:schemeClr val="tx1"/>
                </a:solidFill>
              </a:rPr>
              <a:t>EPHESIANS 5:21-33</a:t>
            </a:r>
            <a:endParaRPr lang="en-US" sz="4000" dirty="0">
              <a:solidFill>
                <a:schemeClr val="tx1"/>
              </a:solidFill>
            </a:endParaRPr>
          </a:p>
        </p:txBody>
      </p:sp>
      <p:sp>
        <p:nvSpPr>
          <p:cNvPr id="2" name="Title 1"/>
          <p:cNvSpPr>
            <a:spLocks noGrp="1"/>
          </p:cNvSpPr>
          <p:nvPr>
            <p:ph type="ctrTitle"/>
          </p:nvPr>
        </p:nvSpPr>
        <p:spPr>
          <a:xfrm>
            <a:off x="685800" y="685801"/>
            <a:ext cx="7772400" cy="3124199"/>
          </a:xfrm>
        </p:spPr>
        <p:txBody>
          <a:bodyPr>
            <a:noAutofit/>
          </a:bodyPr>
          <a:lstStyle/>
          <a:p>
            <a:r>
              <a:rPr lang="en-US" sz="8800" dirty="0" smtClean="0">
                <a:solidFill>
                  <a:srgbClr val="FF0000"/>
                </a:solidFill>
                <a:latin typeface="Algerian" pitchFamily="82" charset="0"/>
              </a:rPr>
              <a:t>CHRISTIAN MARRIAGE</a:t>
            </a:r>
            <a:endParaRPr lang="en-US" sz="8800" dirty="0">
              <a:solidFill>
                <a:srgbClr val="FF0000"/>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2 Basic Responsibilities</a:t>
            </a:r>
            <a:endParaRPr lang="en-US" sz="4800" dirty="0"/>
          </a:p>
        </p:txBody>
      </p:sp>
      <p:sp>
        <p:nvSpPr>
          <p:cNvPr id="3" name="Content Placeholder 2"/>
          <p:cNvSpPr>
            <a:spLocks noGrp="1"/>
          </p:cNvSpPr>
          <p:nvPr>
            <p:ph sz="quarter" idx="1"/>
          </p:nvPr>
        </p:nvSpPr>
        <p:spPr/>
        <p:txBody>
          <a:bodyPr/>
          <a:lstStyle/>
          <a:p>
            <a:r>
              <a:rPr lang="en-US" sz="4000" dirty="0" smtClean="0"/>
              <a:t>1</a:t>
            </a:r>
            <a:r>
              <a:rPr lang="en-US" sz="4000" baseline="30000" dirty="0" smtClean="0"/>
              <a:t>st</a:t>
            </a:r>
            <a:r>
              <a:rPr lang="en-US" sz="4000" dirty="0" smtClean="0"/>
              <a:t>– Wife must </a:t>
            </a:r>
            <a:r>
              <a:rPr lang="en-US" sz="4000" b="1" dirty="0" smtClean="0"/>
              <a:t>submit/respect</a:t>
            </a:r>
            <a:r>
              <a:rPr lang="en-US" sz="4000" dirty="0" smtClean="0"/>
              <a:t> husband.</a:t>
            </a:r>
          </a:p>
          <a:p>
            <a:r>
              <a:rPr lang="en-US" sz="4000" dirty="0" smtClean="0"/>
              <a:t>2</a:t>
            </a:r>
            <a:r>
              <a:rPr lang="en-US" sz="4000" baseline="30000" dirty="0" smtClean="0"/>
              <a:t>nd</a:t>
            </a:r>
            <a:r>
              <a:rPr lang="en-US" sz="4000" dirty="0" smtClean="0"/>
              <a:t>--- Husband must </a:t>
            </a:r>
            <a:r>
              <a:rPr lang="en-US" sz="4000" b="1" dirty="0" smtClean="0"/>
              <a:t>love</a:t>
            </a:r>
            <a:r>
              <a:rPr lang="en-US" sz="4000" dirty="0" smtClean="0"/>
              <a:t> wife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WIFE</a:t>
            </a:r>
            <a:endParaRPr lang="en-US" sz="6000" dirty="0"/>
          </a:p>
        </p:txBody>
      </p:sp>
      <p:sp>
        <p:nvSpPr>
          <p:cNvPr id="3" name="Content Placeholder 2"/>
          <p:cNvSpPr>
            <a:spLocks noGrp="1"/>
          </p:cNvSpPr>
          <p:nvPr>
            <p:ph sz="quarter" idx="1"/>
          </p:nvPr>
        </p:nvSpPr>
        <p:spPr/>
        <p:txBody>
          <a:bodyPr/>
          <a:lstStyle/>
          <a:p>
            <a:r>
              <a:rPr lang="en-US" sz="4000" dirty="0" smtClean="0"/>
              <a:t>SUBMIT– “to rank oneself under another” </a:t>
            </a:r>
            <a:r>
              <a:rPr lang="en-US" sz="4000" b="1" i="1" dirty="0" smtClean="0"/>
              <a:t>(hupotasso), </a:t>
            </a:r>
            <a:r>
              <a:rPr lang="en-US" sz="4000" dirty="0" smtClean="0"/>
              <a:t>a military term</a:t>
            </a:r>
            <a:r>
              <a:rPr lang="en-US" sz="4000" b="1" i="1" dirty="0" smtClean="0"/>
              <a:t>.</a:t>
            </a:r>
          </a:p>
          <a:p>
            <a:r>
              <a:rPr lang="en-US" sz="4000" dirty="0" smtClean="0"/>
              <a:t>Compared to Christ and the church.</a:t>
            </a:r>
          </a:p>
          <a:p>
            <a:r>
              <a:rPr lang="en-US" sz="4000" dirty="0" smtClean="0"/>
              <a:t>Not a suggestion, it is a </a:t>
            </a:r>
            <a:r>
              <a:rPr lang="en-US" sz="4000" b="1" i="1" dirty="0" smtClean="0"/>
              <a:t>must</a:t>
            </a:r>
            <a:r>
              <a:rPr lang="en-US" sz="4000"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WIFE</a:t>
            </a:r>
            <a:endParaRPr lang="en-US" sz="6000" dirty="0"/>
          </a:p>
        </p:txBody>
      </p:sp>
      <p:sp>
        <p:nvSpPr>
          <p:cNvPr id="3" name="Content Placeholder 2"/>
          <p:cNvSpPr>
            <a:spLocks noGrp="1"/>
          </p:cNvSpPr>
          <p:nvPr>
            <p:ph sz="quarter" idx="1"/>
          </p:nvPr>
        </p:nvSpPr>
        <p:spPr/>
        <p:txBody>
          <a:bodyPr>
            <a:normAutofit/>
          </a:bodyPr>
          <a:lstStyle/>
          <a:p>
            <a:r>
              <a:rPr lang="en-US" sz="4000" dirty="0" smtClean="0"/>
              <a:t>HEADSHIP– What it is NOT.</a:t>
            </a:r>
          </a:p>
          <a:p>
            <a:r>
              <a:rPr lang="en-US" sz="4000" dirty="0" smtClean="0"/>
              <a:t>Not dictatorship.</a:t>
            </a:r>
          </a:p>
          <a:p>
            <a:r>
              <a:rPr lang="en-US" sz="4000" dirty="0" smtClean="0"/>
              <a:t>Not superiority.</a:t>
            </a:r>
          </a:p>
          <a:p>
            <a:r>
              <a:rPr lang="en-US" sz="4000" dirty="0" smtClean="0"/>
              <a:t>Not commanding.</a:t>
            </a:r>
          </a:p>
          <a:p>
            <a:r>
              <a:rPr lang="en-US" sz="4000" dirty="0" smtClean="0"/>
              <a:t>Not decisions without delegation.</a:t>
            </a:r>
          </a:p>
          <a:p>
            <a:r>
              <a:rPr lang="en-US" sz="4000" dirty="0" smtClean="0"/>
              <a:t>Not always being right.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WIFE</a:t>
            </a:r>
            <a:endParaRPr lang="en-US" sz="6000" dirty="0"/>
          </a:p>
        </p:txBody>
      </p:sp>
      <p:sp>
        <p:nvSpPr>
          <p:cNvPr id="3" name="Content Placeholder 2"/>
          <p:cNvSpPr>
            <a:spLocks noGrp="1"/>
          </p:cNvSpPr>
          <p:nvPr>
            <p:ph sz="quarter" idx="1"/>
          </p:nvPr>
        </p:nvSpPr>
        <p:spPr/>
        <p:txBody>
          <a:bodyPr>
            <a:noAutofit/>
          </a:bodyPr>
          <a:lstStyle/>
          <a:p>
            <a:r>
              <a:rPr lang="en-US" sz="4000" dirty="0" smtClean="0"/>
              <a:t>Titus 2:4-5 – “Then they (older women) can train the younger women to love their husbands and children, to be self-controlled and pure, to be busy at home, to be kind, and to be subject to their husbands, so that no one will malign the word of God.”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WIFE</a:t>
            </a:r>
            <a:endParaRPr lang="en-US" sz="6000" dirty="0"/>
          </a:p>
        </p:txBody>
      </p:sp>
      <p:sp>
        <p:nvSpPr>
          <p:cNvPr id="3" name="Content Placeholder 2"/>
          <p:cNvSpPr>
            <a:spLocks noGrp="1"/>
          </p:cNvSpPr>
          <p:nvPr>
            <p:ph sz="quarter" idx="1"/>
          </p:nvPr>
        </p:nvSpPr>
        <p:spPr/>
        <p:txBody>
          <a:bodyPr>
            <a:normAutofit/>
          </a:bodyPr>
          <a:lstStyle/>
          <a:p>
            <a:r>
              <a:rPr lang="en-US" sz="4000" dirty="0" smtClean="0"/>
              <a:t>1 Peter 3:1ff – “…Be submissive to your husbands so that, if any of them do not believe the word, they may be won over without words by the behavior of their wives, when they see the purity and reverence of your lives.”</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WIFE</a:t>
            </a:r>
            <a:endParaRPr lang="en-US" sz="6000" dirty="0"/>
          </a:p>
        </p:txBody>
      </p:sp>
      <p:sp>
        <p:nvSpPr>
          <p:cNvPr id="3" name="Content Placeholder 2"/>
          <p:cNvSpPr>
            <a:spLocks noGrp="1"/>
          </p:cNvSpPr>
          <p:nvPr>
            <p:ph sz="quarter" idx="1"/>
          </p:nvPr>
        </p:nvSpPr>
        <p:spPr/>
        <p:txBody>
          <a:bodyPr>
            <a:normAutofit/>
          </a:bodyPr>
          <a:lstStyle/>
          <a:p>
            <a:r>
              <a:rPr lang="en-US" sz="4000" dirty="0" smtClean="0"/>
              <a:t>Colossians 3:18– “Wives, submit to your husbands, as is fitting in the Lord.”</a:t>
            </a:r>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HUSBANDS</a:t>
            </a:r>
            <a:endParaRPr lang="en-US" sz="6000" dirty="0"/>
          </a:p>
        </p:txBody>
      </p:sp>
      <p:sp>
        <p:nvSpPr>
          <p:cNvPr id="3" name="Content Placeholder 2"/>
          <p:cNvSpPr>
            <a:spLocks noGrp="1"/>
          </p:cNvSpPr>
          <p:nvPr>
            <p:ph sz="quarter" idx="1"/>
          </p:nvPr>
        </p:nvSpPr>
        <p:spPr/>
        <p:txBody>
          <a:bodyPr>
            <a:normAutofit/>
          </a:bodyPr>
          <a:lstStyle/>
          <a:p>
            <a:r>
              <a:rPr lang="en-US" sz="4400" dirty="0" smtClean="0"/>
              <a:t>2 Basic Responsibilities---</a:t>
            </a:r>
          </a:p>
          <a:p>
            <a:r>
              <a:rPr lang="en-US" sz="4400" dirty="0" smtClean="0"/>
              <a:t>Wife must</a:t>
            </a:r>
            <a:r>
              <a:rPr lang="en-US" sz="4400" b="1" dirty="0" smtClean="0"/>
              <a:t> submit/reverence </a:t>
            </a:r>
            <a:r>
              <a:rPr lang="en-US" sz="4400" dirty="0" smtClean="0"/>
              <a:t>her own husband.</a:t>
            </a:r>
          </a:p>
          <a:p>
            <a:r>
              <a:rPr lang="en-US" sz="4400" dirty="0" smtClean="0"/>
              <a:t>Husband must </a:t>
            </a:r>
            <a:r>
              <a:rPr lang="en-US" sz="4400" b="1" dirty="0" smtClean="0"/>
              <a:t>LOVE</a:t>
            </a:r>
            <a:r>
              <a:rPr lang="en-US" sz="4400" dirty="0" smtClean="0"/>
              <a:t> his own wife.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HUSBAND</a:t>
            </a:r>
            <a:endParaRPr lang="en-US" sz="6000" dirty="0"/>
          </a:p>
        </p:txBody>
      </p:sp>
      <p:sp>
        <p:nvSpPr>
          <p:cNvPr id="3" name="Content Placeholder 2"/>
          <p:cNvSpPr>
            <a:spLocks noGrp="1"/>
          </p:cNvSpPr>
          <p:nvPr>
            <p:ph sz="quarter" idx="1"/>
          </p:nvPr>
        </p:nvSpPr>
        <p:spPr/>
        <p:txBody>
          <a:bodyPr>
            <a:normAutofit/>
          </a:bodyPr>
          <a:lstStyle/>
          <a:p>
            <a:r>
              <a:rPr lang="en-US" sz="4000" dirty="0" smtClean="0"/>
              <a:t>LOVE– </a:t>
            </a:r>
            <a:r>
              <a:rPr lang="en-US" sz="4000" b="1" i="1" dirty="0" smtClean="0"/>
              <a:t>Agape</a:t>
            </a:r>
            <a:r>
              <a:rPr lang="en-US" sz="4000" dirty="0" smtClean="0"/>
              <a:t>, the most intimate, far-reaching  and comprehensive word in the Greek language for love.</a:t>
            </a:r>
            <a:endParaRPr lang="en-US" sz="4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HUSBAND</a:t>
            </a:r>
            <a:endParaRPr lang="en-US" sz="6000" dirty="0"/>
          </a:p>
        </p:txBody>
      </p:sp>
      <p:sp>
        <p:nvSpPr>
          <p:cNvPr id="3" name="Content Placeholder 2"/>
          <p:cNvSpPr>
            <a:spLocks noGrp="1"/>
          </p:cNvSpPr>
          <p:nvPr>
            <p:ph sz="quarter" idx="1"/>
          </p:nvPr>
        </p:nvSpPr>
        <p:spPr/>
        <p:txBody>
          <a:bodyPr/>
          <a:lstStyle/>
          <a:p>
            <a:r>
              <a:rPr lang="en-US" sz="4000" dirty="0" smtClean="0"/>
              <a:t>C.S. Lewis compares </a:t>
            </a:r>
            <a:r>
              <a:rPr lang="en-US" sz="4000" b="1" i="1" dirty="0" smtClean="0"/>
              <a:t>agape</a:t>
            </a:r>
            <a:r>
              <a:rPr lang="en-US" sz="4000" dirty="0" smtClean="0"/>
              <a:t> and </a:t>
            </a:r>
            <a:r>
              <a:rPr lang="en-US" sz="4000" b="1" i="1" dirty="0" smtClean="0"/>
              <a:t>phileo</a:t>
            </a:r>
            <a:r>
              <a:rPr lang="en-US" sz="4000" dirty="0" smtClean="0"/>
              <a:t> by an illustration of tending a garden.</a:t>
            </a:r>
          </a:p>
          <a:p>
            <a:r>
              <a:rPr lang="en-US" sz="4000" b="1" i="1" dirty="0" smtClean="0"/>
              <a:t>Phileo</a:t>
            </a:r>
            <a:r>
              <a:rPr lang="en-US" sz="4000" dirty="0" smtClean="0"/>
              <a:t> will plant a garden.</a:t>
            </a:r>
          </a:p>
          <a:p>
            <a:r>
              <a:rPr lang="en-US" sz="4000" b="1" i="1" dirty="0" smtClean="0"/>
              <a:t>Agape</a:t>
            </a:r>
            <a:r>
              <a:rPr lang="en-US" sz="4000" dirty="0" smtClean="0"/>
              <a:t> will plant, cultivate, weed, water, etc</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HUSBAND</a:t>
            </a:r>
            <a:endParaRPr lang="en-US" sz="6000" dirty="0"/>
          </a:p>
        </p:txBody>
      </p:sp>
      <p:sp>
        <p:nvSpPr>
          <p:cNvPr id="3" name="Content Placeholder 2"/>
          <p:cNvSpPr>
            <a:spLocks noGrp="1"/>
          </p:cNvSpPr>
          <p:nvPr>
            <p:ph sz="quarter" idx="1"/>
          </p:nvPr>
        </p:nvSpPr>
        <p:spPr/>
        <p:txBody>
          <a:bodyPr>
            <a:noAutofit/>
          </a:bodyPr>
          <a:lstStyle/>
          <a:p>
            <a:r>
              <a:rPr lang="en-US" sz="4000" dirty="0" smtClean="0"/>
              <a:t>Dr. Jay Adams tells those who no longer love their spouse “I’m sorry but you will have to love.”</a:t>
            </a:r>
          </a:p>
          <a:p>
            <a:r>
              <a:rPr lang="en-US" sz="4000" dirty="0" smtClean="0"/>
              <a:t>Love your wife…</a:t>
            </a:r>
          </a:p>
          <a:p>
            <a:r>
              <a:rPr lang="en-US" sz="4000" dirty="0" smtClean="0"/>
              <a:t>Love your neighbor…</a:t>
            </a:r>
          </a:p>
          <a:p>
            <a:r>
              <a:rPr lang="en-US" sz="4000" dirty="0" smtClean="0"/>
              <a:t>Love your enemies…  You can’t get out of it.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EPHESIANS 5:21-33</a:t>
            </a:r>
            <a:endParaRPr lang="en-US" sz="4400"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219200"/>
          </a:xfrm>
        </p:spPr>
        <p:txBody>
          <a:bodyPr>
            <a:normAutofit/>
          </a:bodyPr>
          <a:lstStyle/>
          <a:p>
            <a:r>
              <a:rPr lang="en-US" dirty="0" smtClean="0"/>
              <a:t>Dr. Emerson Eggerichs in </a:t>
            </a:r>
            <a:br>
              <a:rPr lang="en-US" dirty="0" smtClean="0"/>
            </a:br>
            <a:r>
              <a:rPr lang="en-US" dirty="0" smtClean="0"/>
              <a:t>“Love &amp; Respect”</a:t>
            </a:r>
            <a:endParaRPr lang="en-US" dirty="0"/>
          </a:p>
        </p:txBody>
      </p:sp>
      <p:sp>
        <p:nvSpPr>
          <p:cNvPr id="3" name="Content Placeholder 2"/>
          <p:cNvSpPr>
            <a:spLocks noGrp="1"/>
          </p:cNvSpPr>
          <p:nvPr>
            <p:ph sz="quarter" idx="1"/>
          </p:nvPr>
        </p:nvSpPr>
        <p:spPr>
          <a:xfrm>
            <a:off x="301752" y="1828800"/>
            <a:ext cx="8503920" cy="4270248"/>
          </a:xfrm>
        </p:spPr>
        <p:txBody>
          <a:bodyPr>
            <a:normAutofit/>
          </a:bodyPr>
          <a:lstStyle/>
          <a:p>
            <a:r>
              <a:rPr lang="en-US" sz="4400" dirty="0" smtClean="0"/>
              <a:t>“A husband is even called to love a disrespectful wife, and a wife is called to respect an unloving husband.”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But…</a:t>
            </a:r>
            <a:endParaRPr lang="en-US" sz="6000" dirty="0"/>
          </a:p>
        </p:txBody>
      </p:sp>
      <p:sp>
        <p:nvSpPr>
          <p:cNvPr id="3" name="Content Placeholder 2"/>
          <p:cNvSpPr>
            <a:spLocks noGrp="1"/>
          </p:cNvSpPr>
          <p:nvPr>
            <p:ph sz="quarter" idx="1"/>
          </p:nvPr>
        </p:nvSpPr>
        <p:spPr/>
        <p:txBody>
          <a:bodyPr>
            <a:noAutofit/>
          </a:bodyPr>
          <a:lstStyle/>
          <a:p>
            <a:r>
              <a:rPr lang="en-US" sz="3600" dirty="0" smtClean="0"/>
              <a:t>“When a husband feels disrespected, it is especially hard to love his wife.  When a wife feels unloved, it is especially hard to respect her husband.”</a:t>
            </a:r>
          </a:p>
          <a:p>
            <a:r>
              <a:rPr lang="en-US" sz="3600" dirty="0" smtClean="0"/>
              <a:t>He calls this the “</a:t>
            </a:r>
            <a:r>
              <a:rPr lang="en-US" sz="3600" b="1" dirty="0" smtClean="0"/>
              <a:t>crazy cycle </a:t>
            </a:r>
            <a:r>
              <a:rPr lang="en-US" sz="3600" dirty="0" smtClean="0"/>
              <a:t>of conflict.”</a:t>
            </a:r>
          </a:p>
          <a:p>
            <a:r>
              <a:rPr lang="en-US" sz="3600" dirty="0" smtClean="0"/>
              <a:t>Eccl. 7:25 “the evil of folly and the foolishness of madness.”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THE CRAZY CYCLE</a:t>
            </a:r>
            <a:endParaRPr lang="en-US" sz="4400"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rved Right Arrow 4"/>
          <p:cNvSpPr/>
          <p:nvPr/>
        </p:nvSpPr>
        <p:spPr>
          <a:xfrm flipV="1">
            <a:off x="1600200" y="1981200"/>
            <a:ext cx="1143000" cy="35814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urved Left Arrow 5"/>
          <p:cNvSpPr/>
          <p:nvPr/>
        </p:nvSpPr>
        <p:spPr>
          <a:xfrm>
            <a:off x="6629400" y="2133600"/>
            <a:ext cx="990600" cy="3581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“LOVE &amp; RESPECT”</a:t>
            </a:r>
            <a:endParaRPr lang="en-US" sz="6000" dirty="0"/>
          </a:p>
        </p:txBody>
      </p:sp>
      <p:sp>
        <p:nvSpPr>
          <p:cNvPr id="3" name="Content Placeholder 2"/>
          <p:cNvSpPr>
            <a:spLocks noGrp="1"/>
          </p:cNvSpPr>
          <p:nvPr>
            <p:ph sz="quarter" idx="1"/>
          </p:nvPr>
        </p:nvSpPr>
        <p:spPr/>
        <p:txBody>
          <a:bodyPr/>
          <a:lstStyle/>
          <a:p>
            <a:r>
              <a:rPr lang="en-US" sz="4000" dirty="0" smtClean="0"/>
              <a:t>“A wife has one driving need– </a:t>
            </a:r>
            <a:r>
              <a:rPr lang="en-US" sz="4000" b="1" i="1" dirty="0" smtClean="0"/>
              <a:t>to feel loved</a:t>
            </a:r>
            <a:r>
              <a:rPr lang="en-US" sz="4000" dirty="0" smtClean="0"/>
              <a:t>.  When that need is met, she is happy.”</a:t>
            </a:r>
          </a:p>
          <a:p>
            <a:r>
              <a:rPr lang="en-US" sz="4000" dirty="0" smtClean="0"/>
              <a:t>“A husband has  one driving need– </a:t>
            </a:r>
            <a:r>
              <a:rPr lang="en-US" sz="4000" b="1" i="1" dirty="0" smtClean="0"/>
              <a:t>to feel respected</a:t>
            </a:r>
            <a:r>
              <a:rPr lang="en-US" sz="4000" dirty="0" smtClean="0"/>
              <a:t>.  When that need is met, he is happy</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“LOVE &amp; RESPECT”</a:t>
            </a:r>
            <a:endParaRPr lang="en-US" sz="6000" dirty="0"/>
          </a:p>
        </p:txBody>
      </p:sp>
      <p:sp>
        <p:nvSpPr>
          <p:cNvPr id="3" name="Content Placeholder 2"/>
          <p:cNvSpPr>
            <a:spLocks noGrp="1"/>
          </p:cNvSpPr>
          <p:nvPr>
            <p:ph sz="quarter" idx="1"/>
          </p:nvPr>
        </p:nvSpPr>
        <p:spPr/>
        <p:txBody>
          <a:bodyPr>
            <a:normAutofit/>
          </a:bodyPr>
          <a:lstStyle/>
          <a:p>
            <a:r>
              <a:rPr lang="en-US" sz="4400" dirty="0" smtClean="0"/>
              <a:t>“When either of these needs isn’t met, things get crazy.”</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Better…</a:t>
            </a:r>
            <a:endParaRPr lang="en-US" sz="6000" dirty="0"/>
          </a:p>
        </p:txBody>
      </p:sp>
      <p:sp>
        <p:nvSpPr>
          <p:cNvPr id="3" name="Content Placeholder 2"/>
          <p:cNvSpPr>
            <a:spLocks noGrp="1"/>
          </p:cNvSpPr>
          <p:nvPr>
            <p:ph sz="quarter" idx="1"/>
          </p:nvPr>
        </p:nvSpPr>
        <p:spPr/>
        <p:txBody>
          <a:bodyPr/>
          <a:lstStyle/>
          <a:p>
            <a:r>
              <a:rPr lang="en-US" sz="4000" dirty="0" smtClean="0"/>
              <a:t>“The </a:t>
            </a:r>
            <a:r>
              <a:rPr lang="en-US" sz="4000" b="1" dirty="0" smtClean="0"/>
              <a:t>Energizing Cycle </a:t>
            </a:r>
            <a:r>
              <a:rPr lang="en-US" sz="4000" dirty="0" smtClean="0"/>
              <a:t>of Change.”</a:t>
            </a:r>
          </a:p>
          <a:p>
            <a:r>
              <a:rPr lang="en-US" sz="4000" dirty="0" smtClean="0"/>
              <a:t>Both husband and wife need to know and understand each other…</a:t>
            </a:r>
          </a:p>
          <a:p>
            <a:r>
              <a:rPr lang="en-US" sz="4000" dirty="0" smtClean="0"/>
              <a:t> …and love and respect each other</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THE ENERGIZING CYCLE</a:t>
            </a:r>
            <a:endParaRPr lang="en-US" sz="4400"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rved Left Arrow 4"/>
          <p:cNvSpPr/>
          <p:nvPr/>
        </p:nvSpPr>
        <p:spPr>
          <a:xfrm>
            <a:off x="6629400" y="2362200"/>
            <a:ext cx="838200" cy="3276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urved Right Arrow 5"/>
          <p:cNvSpPr/>
          <p:nvPr/>
        </p:nvSpPr>
        <p:spPr>
          <a:xfrm flipV="1">
            <a:off x="1828800" y="2286000"/>
            <a:ext cx="883920" cy="3276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LOVE</a:t>
            </a:r>
            <a:endParaRPr lang="en-US" sz="6000" dirty="0"/>
          </a:p>
        </p:txBody>
      </p:sp>
      <p:sp>
        <p:nvSpPr>
          <p:cNvPr id="3" name="Content Placeholder 2"/>
          <p:cNvSpPr>
            <a:spLocks noGrp="1"/>
          </p:cNvSpPr>
          <p:nvPr>
            <p:ph sz="quarter" idx="1"/>
          </p:nvPr>
        </p:nvSpPr>
        <p:spPr>
          <a:xfrm>
            <a:off x="457200" y="1600200"/>
            <a:ext cx="8229600" cy="4525963"/>
          </a:xfrm>
        </p:spPr>
        <p:txBody>
          <a:bodyPr/>
          <a:lstStyle/>
          <a:p>
            <a:r>
              <a:rPr lang="en-US" sz="4000" dirty="0" smtClean="0"/>
              <a:t>Show love everyday.  “How can I make you happy today?”</a:t>
            </a:r>
          </a:p>
          <a:p>
            <a:r>
              <a:rPr lang="en-US" sz="4000" dirty="0" smtClean="0"/>
              <a:t>Be Forgiving</a:t>
            </a:r>
          </a:p>
          <a:p>
            <a:r>
              <a:rPr lang="en-US" sz="4000" dirty="0" smtClean="0"/>
              <a:t>Be Considerate</a:t>
            </a:r>
          </a:p>
          <a:p>
            <a:r>
              <a:rPr lang="en-US" sz="4000" dirty="0" smtClean="0"/>
              <a:t>Be Honoring</a:t>
            </a:r>
          </a:p>
          <a:p>
            <a:r>
              <a:rPr lang="en-US" sz="4000" dirty="0" smtClean="0"/>
              <a:t>Work together</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LOVE</a:t>
            </a:r>
            <a:endParaRPr lang="en-US" sz="6000" dirty="0"/>
          </a:p>
        </p:txBody>
      </p:sp>
      <p:sp>
        <p:nvSpPr>
          <p:cNvPr id="3" name="Content Placeholder 2"/>
          <p:cNvSpPr>
            <a:spLocks noGrp="1"/>
          </p:cNvSpPr>
          <p:nvPr>
            <p:ph sz="quarter" idx="1"/>
          </p:nvPr>
        </p:nvSpPr>
        <p:spPr>
          <a:xfrm>
            <a:off x="457200" y="1600200"/>
            <a:ext cx="8229600" cy="4525963"/>
          </a:xfrm>
        </p:spPr>
        <p:txBody>
          <a:bodyPr>
            <a:noAutofit/>
          </a:bodyPr>
          <a:lstStyle/>
          <a:p>
            <a:r>
              <a:rPr lang="en-US" sz="3200" dirty="0" smtClean="0"/>
              <a:t>Just as Christ…</a:t>
            </a:r>
          </a:p>
          <a:p>
            <a:r>
              <a:rPr lang="en-US" sz="3200" b="1" dirty="0" smtClean="0">
                <a:solidFill>
                  <a:srgbClr val="FF0000"/>
                </a:solidFill>
              </a:rPr>
              <a:t>Past</a:t>
            </a:r>
            <a:r>
              <a:rPr lang="en-US" sz="3200" dirty="0" smtClean="0"/>
              <a:t> (5:25b) “Gave Himself up for her…”</a:t>
            </a:r>
          </a:p>
          <a:p>
            <a:r>
              <a:rPr lang="en-US" sz="3200" b="1" dirty="0" smtClean="0">
                <a:solidFill>
                  <a:srgbClr val="FF0000"/>
                </a:solidFill>
              </a:rPr>
              <a:t>Present</a:t>
            </a:r>
            <a:r>
              <a:rPr lang="en-US" sz="3200" dirty="0" smtClean="0"/>
              <a:t> (5:26)  “To make her holy, cleansing her by the washing with water through the word…”</a:t>
            </a:r>
          </a:p>
          <a:p>
            <a:r>
              <a:rPr lang="en-US" sz="3200" b="1" dirty="0" smtClean="0">
                <a:solidFill>
                  <a:srgbClr val="FF0000"/>
                </a:solidFill>
              </a:rPr>
              <a:t>Future</a:t>
            </a:r>
            <a:r>
              <a:rPr lang="en-US" sz="3200" dirty="0" smtClean="0"/>
              <a:t> (5:27)  “To present her to himself as a radiant church, without stain or wrinkle or any other blemish, but holy and blameless.”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LOVE</a:t>
            </a:r>
            <a:endParaRPr lang="en-US" sz="6000" dirty="0"/>
          </a:p>
        </p:txBody>
      </p:sp>
      <p:sp>
        <p:nvSpPr>
          <p:cNvPr id="3" name="Content Placeholder 2"/>
          <p:cNvSpPr>
            <a:spLocks noGrp="1"/>
          </p:cNvSpPr>
          <p:nvPr>
            <p:ph sz="quarter" idx="1"/>
          </p:nvPr>
        </p:nvSpPr>
        <p:spPr/>
        <p:txBody>
          <a:bodyPr>
            <a:normAutofit/>
          </a:bodyPr>
          <a:lstStyle/>
          <a:p>
            <a:r>
              <a:rPr lang="en-US" sz="4000" dirty="0" smtClean="0"/>
              <a:t>Love her just as you do your own body. (5:29). </a:t>
            </a:r>
          </a:p>
          <a:p>
            <a:r>
              <a:rPr lang="en-US" sz="4000" dirty="0" smtClean="0"/>
              <a:t>“Feed”, nourish.</a:t>
            </a:r>
          </a:p>
          <a:p>
            <a:r>
              <a:rPr lang="en-US" sz="4000" dirty="0" smtClean="0"/>
              <a:t>“Care”, cherish.</a:t>
            </a:r>
          </a:p>
          <a:p>
            <a:r>
              <a:rPr lang="en-US" sz="4000" dirty="0" smtClean="0"/>
              <a:t>“Just as Christ does the church” (5:29).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“Be filled with the Spirit…”</a:t>
            </a:r>
            <a:endParaRPr lang="en-US" sz="4400" dirty="0"/>
          </a:p>
        </p:txBody>
      </p:sp>
      <p:sp>
        <p:nvSpPr>
          <p:cNvPr id="3" name="Content Placeholder 2"/>
          <p:cNvSpPr>
            <a:spLocks noGrp="1"/>
          </p:cNvSpPr>
          <p:nvPr>
            <p:ph sz="quarter" idx="1"/>
          </p:nvPr>
        </p:nvSpPr>
        <p:spPr/>
        <p:txBody>
          <a:bodyPr>
            <a:noAutofit/>
          </a:bodyPr>
          <a:lstStyle/>
          <a:p>
            <a:r>
              <a:rPr lang="en-US" sz="4000" dirty="0" smtClean="0"/>
              <a:t>1</a:t>
            </a:r>
            <a:r>
              <a:rPr lang="en-US" sz="4000" baseline="30000" dirty="0" smtClean="0"/>
              <a:t>st</a:t>
            </a:r>
            <a:r>
              <a:rPr lang="en-US" sz="4000" dirty="0" smtClean="0"/>
              <a:t> in your relationship and worship of </a:t>
            </a:r>
            <a:r>
              <a:rPr lang="en-US" sz="4000" dirty="0" smtClean="0">
                <a:solidFill>
                  <a:srgbClr val="FF0000"/>
                </a:solidFill>
              </a:rPr>
              <a:t>God</a:t>
            </a:r>
            <a:r>
              <a:rPr lang="en-US" sz="4000" dirty="0" smtClean="0"/>
              <a:t>.  (5:18-20).</a:t>
            </a:r>
          </a:p>
          <a:p>
            <a:r>
              <a:rPr lang="en-US" sz="4000" dirty="0" smtClean="0"/>
              <a:t>2</a:t>
            </a:r>
            <a:r>
              <a:rPr lang="en-US" sz="4000" baseline="30000" dirty="0" smtClean="0"/>
              <a:t>nd</a:t>
            </a:r>
            <a:r>
              <a:rPr lang="en-US" sz="4000" dirty="0" smtClean="0"/>
              <a:t> in your </a:t>
            </a:r>
            <a:r>
              <a:rPr lang="en-US" sz="4000" dirty="0" smtClean="0">
                <a:solidFill>
                  <a:srgbClr val="FF0000"/>
                </a:solidFill>
              </a:rPr>
              <a:t>marriage</a:t>
            </a:r>
            <a:r>
              <a:rPr lang="en-US" sz="4000" dirty="0" smtClean="0"/>
              <a:t> (5:21-33).</a:t>
            </a:r>
          </a:p>
          <a:p>
            <a:r>
              <a:rPr lang="en-US" sz="4000" dirty="0" smtClean="0"/>
              <a:t>3</a:t>
            </a:r>
            <a:r>
              <a:rPr lang="en-US" sz="4000" baseline="30000" dirty="0" smtClean="0"/>
              <a:t>rd</a:t>
            </a:r>
            <a:r>
              <a:rPr lang="en-US" sz="4000" dirty="0" smtClean="0"/>
              <a:t>  in the family—</a:t>
            </a:r>
            <a:r>
              <a:rPr lang="en-US" sz="4000" dirty="0" smtClean="0">
                <a:solidFill>
                  <a:srgbClr val="FF0000"/>
                </a:solidFill>
              </a:rPr>
              <a:t>children</a:t>
            </a:r>
            <a:r>
              <a:rPr lang="en-US" sz="4000" dirty="0" smtClean="0"/>
              <a:t> (6:1-4).</a:t>
            </a:r>
          </a:p>
          <a:p>
            <a:r>
              <a:rPr lang="en-US" sz="4000" dirty="0" smtClean="0"/>
              <a:t>4</a:t>
            </a:r>
            <a:r>
              <a:rPr lang="en-US" sz="4000" baseline="30000" dirty="0" smtClean="0"/>
              <a:t>th</a:t>
            </a:r>
            <a:r>
              <a:rPr lang="en-US" sz="4000" dirty="0" smtClean="0"/>
              <a:t> at </a:t>
            </a:r>
            <a:r>
              <a:rPr lang="en-US" sz="4000" dirty="0" smtClean="0">
                <a:solidFill>
                  <a:srgbClr val="FF0000"/>
                </a:solidFill>
              </a:rPr>
              <a:t>work</a:t>
            </a:r>
            <a:r>
              <a:rPr lang="en-US" sz="4000" dirty="0" smtClean="0"/>
              <a:t> (6:5-9).</a:t>
            </a:r>
          </a:p>
          <a:p>
            <a:r>
              <a:rPr lang="en-US" sz="4000" dirty="0" smtClean="0"/>
              <a:t>5</a:t>
            </a:r>
            <a:r>
              <a:rPr lang="en-US" sz="4000" baseline="30000" dirty="0" smtClean="0"/>
              <a:t>th</a:t>
            </a:r>
            <a:r>
              <a:rPr lang="en-US" sz="4000" dirty="0" smtClean="0"/>
              <a:t> “put on the full </a:t>
            </a:r>
            <a:r>
              <a:rPr lang="en-US" sz="4000" dirty="0" smtClean="0">
                <a:solidFill>
                  <a:srgbClr val="FF0000"/>
                </a:solidFill>
              </a:rPr>
              <a:t>armor</a:t>
            </a:r>
            <a:r>
              <a:rPr lang="en-US" sz="4000" dirty="0" smtClean="0"/>
              <a:t> of God…” (6:10-20).</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GOD’S PLAN</a:t>
            </a:r>
            <a:endParaRPr lang="en-US" sz="6000" dirty="0"/>
          </a:p>
        </p:txBody>
      </p:sp>
      <p:sp>
        <p:nvSpPr>
          <p:cNvPr id="3" name="Content Placeholder 2"/>
          <p:cNvSpPr>
            <a:spLocks noGrp="1"/>
          </p:cNvSpPr>
          <p:nvPr>
            <p:ph sz="quarter" idx="1"/>
          </p:nvPr>
        </p:nvSpPr>
        <p:spPr/>
        <p:txBody>
          <a:bodyPr/>
          <a:lstStyle/>
          <a:p>
            <a:r>
              <a:rPr lang="en-US" sz="3600" dirty="0" smtClean="0"/>
              <a:t>From the beginning…</a:t>
            </a:r>
          </a:p>
          <a:p>
            <a:r>
              <a:rPr lang="en-US" sz="4000" dirty="0" smtClean="0"/>
              <a:t>“For this reason a man will leave his father and mother and be united to his wife, and the two will become on flesh.” (5:31, a quote of Gen. 2:24).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L</a:t>
            </a:r>
            <a:r>
              <a:rPr lang="en-US" sz="4400" dirty="0" smtClean="0"/>
              <a:t>OVE AND RESPECT</a:t>
            </a:r>
            <a:endParaRPr lang="en-US" sz="4400" dirty="0"/>
          </a:p>
        </p:txBody>
      </p:sp>
      <p:sp>
        <p:nvSpPr>
          <p:cNvPr id="3" name="Content Placeholder 2"/>
          <p:cNvSpPr>
            <a:spLocks noGrp="1"/>
          </p:cNvSpPr>
          <p:nvPr>
            <p:ph sz="quarter" idx="1"/>
          </p:nvPr>
        </p:nvSpPr>
        <p:spPr/>
        <p:txBody>
          <a:bodyPr/>
          <a:lstStyle/>
          <a:p>
            <a:r>
              <a:rPr lang="en-US" sz="4000" dirty="0" smtClean="0"/>
              <a:t>WHY?  </a:t>
            </a:r>
            <a:endParaRPr lang="en-US" sz="4000" dirty="0"/>
          </a:p>
          <a:p>
            <a:r>
              <a:rPr lang="en-US" sz="4000" dirty="0" smtClean="0"/>
              <a:t>“This is a profound mystery—but I am talking about Christ and the church.” (5:32).</a:t>
            </a:r>
          </a:p>
          <a:p>
            <a:r>
              <a:rPr lang="en-US" sz="4000" dirty="0" smtClean="0"/>
              <a:t>The whole world is watching.  Let’s get this right</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LOVE &amp; RESPECT</a:t>
            </a:r>
            <a:endParaRPr lang="en-US" sz="4400" dirty="0"/>
          </a:p>
        </p:txBody>
      </p:sp>
      <p:sp>
        <p:nvSpPr>
          <p:cNvPr id="3" name="Content Placeholder 2"/>
          <p:cNvSpPr>
            <a:spLocks noGrp="1"/>
          </p:cNvSpPr>
          <p:nvPr>
            <p:ph sz="quarter" idx="1"/>
          </p:nvPr>
        </p:nvSpPr>
        <p:spPr/>
        <p:txBody>
          <a:bodyPr>
            <a:normAutofit/>
          </a:bodyPr>
          <a:lstStyle/>
          <a:p>
            <a:r>
              <a:rPr lang="en-US" sz="4400" dirty="0" smtClean="0"/>
              <a:t>“Each of you also must </a:t>
            </a:r>
            <a:r>
              <a:rPr lang="en-US" sz="4400" b="1" dirty="0" smtClean="0">
                <a:solidFill>
                  <a:srgbClr val="FF0000"/>
                </a:solidFill>
              </a:rPr>
              <a:t>love</a:t>
            </a:r>
            <a:r>
              <a:rPr lang="en-US" sz="4400" dirty="0" smtClean="0"/>
              <a:t> his wife as he loves himself, and the wife must </a:t>
            </a:r>
            <a:r>
              <a:rPr lang="en-US" sz="4400" b="1" dirty="0" smtClean="0">
                <a:solidFill>
                  <a:srgbClr val="FF0000"/>
                </a:solidFill>
              </a:rPr>
              <a:t>respect</a:t>
            </a:r>
            <a:r>
              <a:rPr lang="en-US" sz="4400" dirty="0" smtClean="0"/>
              <a:t> her husband.”  (5:33).</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Dr. Emerson  Eggerichs</a:t>
            </a:r>
            <a:endParaRPr lang="en-US" sz="4000" dirty="0"/>
          </a:p>
        </p:txBody>
      </p:sp>
      <p:sp>
        <p:nvSpPr>
          <p:cNvPr id="3" name="Content Placeholder 2"/>
          <p:cNvSpPr>
            <a:spLocks noGrp="1"/>
          </p:cNvSpPr>
          <p:nvPr>
            <p:ph sz="quarter" idx="1"/>
          </p:nvPr>
        </p:nvSpPr>
        <p:spPr>
          <a:xfrm>
            <a:off x="301752" y="1676400"/>
            <a:ext cx="8503920" cy="4422648"/>
          </a:xfrm>
        </p:spPr>
        <p:txBody>
          <a:bodyPr>
            <a:noAutofit/>
          </a:bodyPr>
          <a:lstStyle/>
          <a:p>
            <a:r>
              <a:rPr lang="en-US" sz="4000" dirty="0" smtClean="0"/>
              <a:t>Stop  the </a:t>
            </a:r>
            <a:r>
              <a:rPr lang="en-US" sz="4000" b="1" dirty="0" smtClean="0"/>
              <a:t>Crazy Cycle </a:t>
            </a:r>
            <a:r>
              <a:rPr lang="en-US" sz="4000" dirty="0" smtClean="0"/>
              <a:t>of conflict.</a:t>
            </a:r>
          </a:p>
          <a:p>
            <a:r>
              <a:rPr lang="en-US" sz="4000" dirty="0" smtClean="0"/>
              <a:t>Start the </a:t>
            </a:r>
            <a:r>
              <a:rPr lang="en-US" sz="4000" b="1" dirty="0" smtClean="0"/>
              <a:t>Energizing Cycle </a:t>
            </a:r>
            <a:r>
              <a:rPr lang="en-US" sz="4000" dirty="0" smtClean="0"/>
              <a:t>of change.</a:t>
            </a:r>
          </a:p>
          <a:p>
            <a:r>
              <a:rPr lang="en-US" sz="4000" dirty="0" smtClean="0"/>
              <a:t>Then we can enjoy the </a:t>
            </a:r>
            <a:r>
              <a:rPr lang="en-US" sz="4000" b="1" dirty="0" smtClean="0"/>
              <a:t>Rewarded Cycle </a:t>
            </a:r>
            <a:r>
              <a:rPr lang="en-US" sz="4000" dirty="0" smtClean="0"/>
              <a:t>of new passion.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T</a:t>
            </a:r>
            <a:r>
              <a:rPr lang="en-US" sz="4400" dirty="0" smtClean="0"/>
              <a:t>HE REWARDED CYCLE</a:t>
            </a:r>
            <a:endParaRPr lang="en-US" sz="44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3833062003"/>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rved Left Arrow 4"/>
          <p:cNvSpPr/>
          <p:nvPr/>
        </p:nvSpPr>
        <p:spPr>
          <a:xfrm>
            <a:off x="6400800" y="2438400"/>
            <a:ext cx="914400" cy="30480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urved Right Arrow 5"/>
          <p:cNvSpPr/>
          <p:nvPr/>
        </p:nvSpPr>
        <p:spPr>
          <a:xfrm flipV="1">
            <a:off x="1676400" y="2286000"/>
            <a:ext cx="883920" cy="31242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T</a:t>
            </a:r>
            <a:r>
              <a:rPr lang="en-US" sz="4400" dirty="0" smtClean="0"/>
              <a:t>HE REWARDED CYCLE</a:t>
            </a:r>
            <a:endParaRPr lang="en-US" sz="44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137865052"/>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28600" y="1371600"/>
            <a:ext cx="2209800" cy="5078313"/>
          </a:xfrm>
          <a:prstGeom prst="rect">
            <a:avLst/>
          </a:prstGeom>
          <a:noFill/>
        </p:spPr>
        <p:txBody>
          <a:bodyPr wrap="square" rtlCol="0">
            <a:spAutoFit/>
          </a:bodyPr>
          <a:lstStyle/>
          <a:p>
            <a:r>
              <a:rPr lang="en-US" sz="3600" dirty="0" smtClean="0"/>
              <a:t>“The Lord will reward everyone for whatever good he does.”  Eph. 6:8</a:t>
            </a:r>
            <a:endParaRPr lang="en-US" sz="3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T</a:t>
            </a:r>
            <a:r>
              <a:rPr lang="en-US" sz="4400" dirty="0" smtClean="0"/>
              <a:t>HE REWARDED CYCLE</a:t>
            </a:r>
            <a:endParaRPr lang="en-US" sz="44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1864544616"/>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28600" y="1371600"/>
            <a:ext cx="2057400" cy="5078313"/>
          </a:xfrm>
          <a:prstGeom prst="rect">
            <a:avLst/>
          </a:prstGeom>
          <a:noFill/>
        </p:spPr>
        <p:txBody>
          <a:bodyPr wrap="square" rtlCol="0">
            <a:spAutoFit/>
          </a:bodyPr>
          <a:lstStyle/>
          <a:p>
            <a:r>
              <a:rPr lang="en-US" sz="3600" dirty="0" smtClean="0"/>
              <a:t>“I will reward each person for what he has done.”  (Rev. 22:12)</a:t>
            </a:r>
            <a:endParaRPr lang="en-US" sz="3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T</a:t>
            </a:r>
            <a:r>
              <a:rPr lang="en-US" sz="4400" dirty="0" smtClean="0"/>
              <a:t>HE REWARDED CYCLE</a:t>
            </a:r>
            <a:endParaRPr lang="en-US" sz="4400" dirty="0"/>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3802736552"/>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28600" y="1371600"/>
            <a:ext cx="2057400" cy="5078313"/>
          </a:xfrm>
          <a:prstGeom prst="rect">
            <a:avLst/>
          </a:prstGeom>
          <a:noFill/>
        </p:spPr>
        <p:txBody>
          <a:bodyPr wrap="square" rtlCol="0">
            <a:spAutoFit/>
          </a:bodyPr>
          <a:lstStyle/>
          <a:p>
            <a:r>
              <a:rPr lang="en-US" sz="3600" dirty="0" smtClean="0"/>
              <a:t>“I will reward each person for what he has done.”  (Rev. 22:12)</a:t>
            </a:r>
            <a:endParaRPr lang="en-US" sz="3600" dirty="0"/>
          </a:p>
        </p:txBody>
      </p:sp>
      <p:sp>
        <p:nvSpPr>
          <p:cNvPr id="6" name="TextBox 5"/>
          <p:cNvSpPr txBox="1"/>
          <p:nvPr/>
        </p:nvSpPr>
        <p:spPr>
          <a:xfrm>
            <a:off x="6858000" y="1295400"/>
            <a:ext cx="2286000" cy="5078313"/>
          </a:xfrm>
          <a:prstGeom prst="rect">
            <a:avLst/>
          </a:prstGeom>
          <a:noFill/>
        </p:spPr>
        <p:txBody>
          <a:bodyPr wrap="square" rtlCol="0">
            <a:spAutoFit/>
          </a:bodyPr>
          <a:lstStyle/>
          <a:p>
            <a:r>
              <a:rPr lang="en-US" sz="3600" dirty="0" smtClean="0"/>
              <a:t>“For if you love those who love you, what reward do you have?”  Matt.5:46</a:t>
            </a:r>
            <a:endParaRPr lang="en-US" sz="4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800" dirty="0" smtClean="0"/>
              <a:t>Why not try some LOVE AND RESPECT?</a:t>
            </a:r>
          </a:p>
          <a:p>
            <a:r>
              <a:rPr lang="en-US" sz="4000" dirty="0" smtClean="0"/>
              <a:t>“You know that the Lord will reward everyone for whatever good he does.” Eph. 6:8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EPHESIANS 5:21-33</a:t>
            </a:r>
            <a:endParaRPr lang="en-US" sz="4400"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7 Ages of the Married Cold</a:t>
            </a:r>
            <a:endParaRPr lang="en-US" sz="4000" dirty="0"/>
          </a:p>
        </p:txBody>
      </p:sp>
      <p:sp>
        <p:nvSpPr>
          <p:cNvPr id="3" name="Content Placeholder 2"/>
          <p:cNvSpPr>
            <a:spLocks noGrp="1"/>
          </p:cNvSpPr>
          <p:nvPr>
            <p:ph sz="quarter" idx="1"/>
          </p:nvPr>
        </p:nvSpPr>
        <p:spPr/>
        <p:txBody>
          <a:bodyPr>
            <a:noAutofit/>
          </a:bodyPr>
          <a:lstStyle/>
          <a:p>
            <a:r>
              <a:rPr lang="en-US" sz="4000" dirty="0" smtClean="0"/>
              <a:t>1</a:t>
            </a:r>
            <a:r>
              <a:rPr lang="en-US" sz="3200" baseline="30000" dirty="0" smtClean="0"/>
              <a:t>st</a:t>
            </a:r>
            <a:r>
              <a:rPr lang="en-US" sz="3200" dirty="0" smtClean="0"/>
              <a:t> year-- “Sugar dumpling, I’m putting you in the hospital, and bringing in food…”</a:t>
            </a:r>
          </a:p>
          <a:p>
            <a:r>
              <a:rPr lang="en-US" sz="4000" dirty="0" smtClean="0"/>
              <a:t>2</a:t>
            </a:r>
            <a:r>
              <a:rPr lang="en-US" sz="3200" baseline="30000" dirty="0" smtClean="0"/>
              <a:t>nd</a:t>
            </a:r>
            <a:r>
              <a:rPr lang="en-US" sz="3200" dirty="0" smtClean="0"/>
              <a:t>– “Darling I’m calling the doctor, he is coming over, you go to bed…”</a:t>
            </a:r>
          </a:p>
          <a:p>
            <a:r>
              <a:rPr lang="en-US" sz="4000" dirty="0" smtClean="0"/>
              <a:t>3</a:t>
            </a:r>
            <a:r>
              <a:rPr lang="en-US" sz="3200" baseline="30000" dirty="0" smtClean="0"/>
              <a:t>rd</a:t>
            </a:r>
            <a:r>
              <a:rPr lang="en-US" sz="3200" dirty="0" smtClean="0"/>
              <a:t>– “Maybe you better lie down, I will bring you some soup.  Do we have a can?”</a:t>
            </a:r>
          </a:p>
          <a:p>
            <a:r>
              <a:rPr lang="en-US" sz="4000" dirty="0" smtClean="0"/>
              <a:t>4</a:t>
            </a:r>
            <a:r>
              <a:rPr lang="en-US" sz="3200" baseline="30000" dirty="0" smtClean="0"/>
              <a:t>th</a:t>
            </a:r>
            <a:r>
              <a:rPr lang="en-US" sz="3200" dirty="0" smtClean="0"/>
              <a:t>– “After you’ve fed the kids, washed the dishes you’d better lie down…”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7 Ages of the Married Cold</a:t>
            </a:r>
            <a:endParaRPr lang="en-US" sz="4000" dirty="0"/>
          </a:p>
        </p:txBody>
      </p:sp>
      <p:sp>
        <p:nvSpPr>
          <p:cNvPr id="3" name="Content Placeholder 2"/>
          <p:cNvSpPr>
            <a:spLocks noGrp="1"/>
          </p:cNvSpPr>
          <p:nvPr>
            <p:ph sz="quarter" idx="1"/>
          </p:nvPr>
        </p:nvSpPr>
        <p:spPr/>
        <p:txBody>
          <a:bodyPr>
            <a:normAutofit fontScale="92500" lnSpcReduction="20000"/>
          </a:bodyPr>
          <a:lstStyle/>
          <a:p>
            <a:r>
              <a:rPr lang="en-US" sz="4300" dirty="0" smtClean="0"/>
              <a:t>5</a:t>
            </a:r>
            <a:r>
              <a:rPr lang="en-US" sz="4000" baseline="30000" dirty="0" smtClean="0"/>
              <a:t>th</a:t>
            </a:r>
            <a:r>
              <a:rPr lang="en-US" sz="4000" dirty="0" smtClean="0"/>
              <a:t> year– “Why don’t you take a couple aspirins?”</a:t>
            </a:r>
          </a:p>
          <a:p>
            <a:r>
              <a:rPr lang="en-US" sz="4000" dirty="0" smtClean="0"/>
              <a:t>6</a:t>
            </a:r>
            <a:r>
              <a:rPr lang="en-US" sz="4000" baseline="30000" dirty="0" smtClean="0"/>
              <a:t>th</a:t>
            </a:r>
            <a:r>
              <a:rPr lang="en-US" sz="4000" dirty="0" smtClean="0"/>
              <a:t>– “I wish you’d just gargle or something, instead of sitting around all evening barking like a seal !”</a:t>
            </a:r>
          </a:p>
          <a:p>
            <a:r>
              <a:rPr lang="en-US" sz="4000" dirty="0" smtClean="0"/>
              <a:t>7</a:t>
            </a:r>
            <a:r>
              <a:rPr lang="en-US" sz="4000" baseline="30000" dirty="0" smtClean="0"/>
              <a:t>th</a:t>
            </a:r>
            <a:r>
              <a:rPr lang="en-US" sz="4000" dirty="0" smtClean="0"/>
              <a:t>– “For Pete’s sake, stop sneezing !  Are you trying to give me pneumonia?”</a:t>
            </a:r>
          </a:p>
          <a:p>
            <a:r>
              <a:rPr lang="en-US" dirty="0" smtClean="0"/>
              <a:t>From The Sat. Evening Post.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CHRISTIAN MARRIAGE</a:t>
            </a:r>
            <a:endParaRPr lang="en-US" sz="4400" dirty="0"/>
          </a:p>
        </p:txBody>
      </p:sp>
      <p:sp>
        <p:nvSpPr>
          <p:cNvPr id="3" name="Content Placeholder 2"/>
          <p:cNvSpPr>
            <a:spLocks noGrp="1"/>
          </p:cNvSpPr>
          <p:nvPr>
            <p:ph sz="quarter" idx="1"/>
          </p:nvPr>
        </p:nvSpPr>
        <p:spPr/>
        <p:txBody>
          <a:bodyPr>
            <a:normAutofit/>
          </a:bodyPr>
          <a:lstStyle/>
          <a:p>
            <a:r>
              <a:rPr lang="en-US" sz="4000" dirty="0" smtClean="0"/>
              <a:t>Ever try to build a fire in the rain?</a:t>
            </a:r>
          </a:p>
          <a:p>
            <a:r>
              <a:rPr lang="en-US" sz="4000" dirty="0" smtClean="0"/>
              <a:t>4 out of 5 divorces occur in the 1</a:t>
            </a:r>
            <a:r>
              <a:rPr lang="en-US" sz="4000" baseline="30000" dirty="0" smtClean="0"/>
              <a:t>st</a:t>
            </a:r>
            <a:r>
              <a:rPr lang="en-US" sz="4000" dirty="0" smtClean="0"/>
              <a:t> 5 years of marriage.</a:t>
            </a:r>
          </a:p>
          <a:p>
            <a:r>
              <a:rPr lang="en-US" sz="4000" dirty="0" smtClean="0"/>
              <a:t>But once you get the fire going…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CHRISTIAN MARRIAGE</a:t>
            </a:r>
            <a:endParaRPr lang="en-US" sz="4400" dirty="0"/>
          </a:p>
        </p:txBody>
      </p:sp>
      <p:sp>
        <p:nvSpPr>
          <p:cNvPr id="3" name="Content Placeholder 2"/>
          <p:cNvSpPr>
            <a:spLocks noGrp="1"/>
          </p:cNvSpPr>
          <p:nvPr>
            <p:ph sz="quarter" idx="1"/>
          </p:nvPr>
        </p:nvSpPr>
        <p:spPr/>
        <p:txBody>
          <a:bodyPr>
            <a:normAutofit/>
          </a:bodyPr>
          <a:lstStyle/>
          <a:p>
            <a:r>
              <a:rPr lang="en-US" sz="4000" dirty="0" smtClean="0">
                <a:solidFill>
                  <a:srgbClr val="FF0000"/>
                </a:solidFill>
              </a:rPr>
              <a:t>Wives</a:t>
            </a:r>
            <a:r>
              <a:rPr lang="en-US" sz="4000" dirty="0" smtClean="0"/>
              <a:t>— “Submit to your husbands as to the Lord.”  (5:22).</a:t>
            </a:r>
          </a:p>
          <a:p>
            <a:r>
              <a:rPr lang="en-US" sz="4000" dirty="0" smtClean="0">
                <a:solidFill>
                  <a:srgbClr val="FF0000"/>
                </a:solidFill>
              </a:rPr>
              <a:t>Husbands</a:t>
            </a:r>
            <a:r>
              <a:rPr lang="en-US" sz="4000" dirty="0" smtClean="0"/>
              <a:t>--- “Love your wives, just as Christ loved the church…”  (5:25).</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CHRISTIAN MARRIAGE</a:t>
            </a:r>
            <a:endParaRPr lang="en-US" sz="4400" dirty="0"/>
          </a:p>
        </p:txBody>
      </p:sp>
      <p:sp>
        <p:nvSpPr>
          <p:cNvPr id="3" name="Content Placeholder 2"/>
          <p:cNvSpPr>
            <a:spLocks noGrp="1"/>
          </p:cNvSpPr>
          <p:nvPr>
            <p:ph sz="quarter" idx="1"/>
          </p:nvPr>
        </p:nvSpPr>
        <p:spPr/>
        <p:txBody>
          <a:bodyPr>
            <a:normAutofit/>
          </a:bodyPr>
          <a:lstStyle/>
          <a:p>
            <a:r>
              <a:rPr lang="en-US" sz="4400" dirty="0" smtClean="0"/>
              <a:t>“Each one of you also must </a:t>
            </a:r>
            <a:r>
              <a:rPr lang="en-US" sz="4400" dirty="0" smtClean="0">
                <a:solidFill>
                  <a:srgbClr val="FF0000"/>
                </a:solidFill>
              </a:rPr>
              <a:t>love</a:t>
            </a:r>
            <a:r>
              <a:rPr lang="en-US" sz="4400" dirty="0" smtClean="0"/>
              <a:t> his wife as he loves himself, and  the wife must </a:t>
            </a:r>
            <a:r>
              <a:rPr lang="en-US" sz="4400" dirty="0" smtClean="0">
                <a:solidFill>
                  <a:srgbClr val="FF0000"/>
                </a:solidFill>
              </a:rPr>
              <a:t>respect</a:t>
            </a:r>
            <a:r>
              <a:rPr lang="en-US" sz="4400" dirty="0" smtClean="0"/>
              <a:t> her husband.”  (5:33).</a:t>
            </a:r>
            <a:endParaRPr lang="en-US" sz="4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696464"/>
      </a:dk2>
      <a:lt2>
        <a:srgbClr val="E9E5DC"/>
      </a:lt2>
      <a:accent1>
        <a:srgbClr val="D34817"/>
      </a:accent1>
      <a:accent2>
        <a:srgbClr val="00B0F0"/>
      </a:accent2>
      <a:accent3>
        <a:srgbClr val="7030A0"/>
      </a:accent3>
      <a:accent4>
        <a:srgbClr val="92D050"/>
      </a:accent4>
      <a:accent5>
        <a:srgbClr val="00B050"/>
      </a:accent5>
      <a:accent6>
        <a:srgbClr val="C00000"/>
      </a:accent6>
      <a:hlink>
        <a:srgbClr val="FFC000"/>
      </a:hlink>
      <a:folHlink>
        <a:srgbClr val="96A9A9"/>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4957</TotalTime>
  <Words>1230</Words>
  <Application>Microsoft Office PowerPoint</Application>
  <PresentationFormat>On-screen Show (4:3)</PresentationFormat>
  <Paragraphs>150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Civic</vt:lpstr>
      <vt:lpstr>CHRISTIAN MARRIAGE</vt:lpstr>
      <vt:lpstr>EPHESIANS 5:21-33</vt:lpstr>
      <vt:lpstr>“Be filled with the Spirit…”</vt:lpstr>
      <vt:lpstr>EPHESIANS 5:21-33</vt:lpstr>
      <vt:lpstr>The 7 Ages of the Married Cold</vt:lpstr>
      <vt:lpstr>7 Ages of the Married Cold</vt:lpstr>
      <vt:lpstr>CHRISTIAN MARRIAGE</vt:lpstr>
      <vt:lpstr>CHRISTIAN MARRIAGE</vt:lpstr>
      <vt:lpstr>CHRISTIAN MARRIAGE</vt:lpstr>
      <vt:lpstr>2 Basic Responsibilities</vt:lpstr>
      <vt:lpstr>WIFE</vt:lpstr>
      <vt:lpstr>WIFE</vt:lpstr>
      <vt:lpstr>WIFE</vt:lpstr>
      <vt:lpstr>WIFE</vt:lpstr>
      <vt:lpstr>WIFE</vt:lpstr>
      <vt:lpstr>HUSBANDS</vt:lpstr>
      <vt:lpstr>HUSBAND</vt:lpstr>
      <vt:lpstr>HUSBAND</vt:lpstr>
      <vt:lpstr>HUSBAND</vt:lpstr>
      <vt:lpstr>Dr. Emerson Eggerichs in  “Love &amp; Respect”</vt:lpstr>
      <vt:lpstr>But…</vt:lpstr>
      <vt:lpstr>THE CRAZY CYCLE</vt:lpstr>
      <vt:lpstr>“LOVE &amp; RESPECT”</vt:lpstr>
      <vt:lpstr>“LOVE &amp; RESPECT”</vt:lpstr>
      <vt:lpstr>Better…</vt:lpstr>
      <vt:lpstr>THE ENERGIZING CYCLE</vt:lpstr>
      <vt:lpstr>LOVE</vt:lpstr>
      <vt:lpstr>LOVE</vt:lpstr>
      <vt:lpstr>LOVE</vt:lpstr>
      <vt:lpstr>GOD’S PLAN</vt:lpstr>
      <vt:lpstr>LOVE AND RESPECT</vt:lpstr>
      <vt:lpstr>LOVE &amp; RESPECT</vt:lpstr>
      <vt:lpstr>Dr. Emerson  Eggerichs</vt:lpstr>
      <vt:lpstr>THE REWARDED CYCLE</vt:lpstr>
      <vt:lpstr>THE REWARDED CYCLE</vt:lpstr>
      <vt:lpstr>THE REWARDED CYCLE</vt:lpstr>
      <vt:lpstr>THE REWARDED CYCLE</vt:lpstr>
      <vt:lpstr>Slide 38</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MARRIAGE</dc:title>
  <dc:creator>PastorSteve</dc:creator>
  <cp:lastModifiedBy>steve hokuf</cp:lastModifiedBy>
  <cp:revision>20</cp:revision>
  <dcterms:created xsi:type="dcterms:W3CDTF">2019-07-13T21:43:06Z</dcterms:created>
  <dcterms:modified xsi:type="dcterms:W3CDTF">2019-07-21T02:19:25Z</dcterms:modified>
</cp:coreProperties>
</file>