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75" r:id="rId4"/>
    <p:sldId id="277" r:id="rId5"/>
    <p:sldId id="258" r:id="rId6"/>
    <p:sldId id="259" r:id="rId7"/>
    <p:sldId id="260" r:id="rId8"/>
    <p:sldId id="262" r:id="rId9"/>
    <p:sldId id="263" r:id="rId10"/>
    <p:sldId id="265" r:id="rId11"/>
    <p:sldId id="264" r:id="rId12"/>
    <p:sldId id="267" r:id="rId13"/>
    <p:sldId id="266" r:id="rId14"/>
    <p:sldId id="268" r:id="rId15"/>
    <p:sldId id="269" r:id="rId16"/>
    <p:sldId id="261" r:id="rId17"/>
    <p:sldId id="271" r:id="rId18"/>
    <p:sldId id="288" r:id="rId19"/>
    <p:sldId id="283" r:id="rId20"/>
    <p:sldId id="284" r:id="rId21"/>
    <p:sldId id="285" r:id="rId22"/>
    <p:sldId id="286" r:id="rId23"/>
    <p:sldId id="287" r:id="rId24"/>
    <p:sldId id="270" r:id="rId25"/>
    <p:sldId id="272" r:id="rId26"/>
    <p:sldId id="273" r:id="rId27"/>
    <p:sldId id="274" r:id="rId28"/>
    <p:sldId id="281" r:id="rId29"/>
    <p:sldId id="276" r:id="rId30"/>
    <p:sldId id="280" r:id="rId31"/>
    <p:sldId id="278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7C472-CC83-4FDC-AD6D-CB4ABFBEA174}" type="datetimeFigureOut">
              <a:rPr lang="en-US" smtClean="0"/>
              <a:pPr/>
              <a:t>6/22/2019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298EB-5EED-405F-B0F1-8D544BC3AD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7C472-CC83-4FDC-AD6D-CB4ABFBEA174}" type="datetimeFigureOut">
              <a:rPr lang="en-US" smtClean="0"/>
              <a:pPr/>
              <a:t>6/22/2019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298EB-5EED-405F-B0F1-8D544BC3AD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7C472-CC83-4FDC-AD6D-CB4ABFBEA174}" type="datetimeFigureOut">
              <a:rPr lang="en-US" smtClean="0"/>
              <a:pPr/>
              <a:t>6/22/2019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298EB-5EED-405F-B0F1-8D544BC3AD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7C472-CC83-4FDC-AD6D-CB4ABFBEA174}" type="datetimeFigureOut">
              <a:rPr lang="en-US" smtClean="0"/>
              <a:pPr/>
              <a:t>6/22/2019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298EB-5EED-405F-B0F1-8D544BC3AD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7C472-CC83-4FDC-AD6D-CB4ABFBEA174}" type="datetimeFigureOut">
              <a:rPr lang="en-US" smtClean="0"/>
              <a:pPr/>
              <a:t>6/22/2019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298EB-5EED-405F-B0F1-8D544BC3AD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7C472-CC83-4FDC-AD6D-CB4ABFBEA174}" type="datetimeFigureOut">
              <a:rPr lang="en-US" smtClean="0"/>
              <a:pPr/>
              <a:t>6/22/2019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298EB-5EED-405F-B0F1-8D544BC3AD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7C472-CC83-4FDC-AD6D-CB4ABFBEA174}" type="datetimeFigureOut">
              <a:rPr lang="en-US" smtClean="0"/>
              <a:pPr/>
              <a:t>6/22/2019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298EB-5EED-405F-B0F1-8D544BC3AD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7C472-CC83-4FDC-AD6D-CB4ABFBEA174}" type="datetimeFigureOut">
              <a:rPr lang="en-US" smtClean="0"/>
              <a:pPr/>
              <a:t>6/22/2019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298EB-5EED-405F-B0F1-8D544BC3AD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7C472-CC83-4FDC-AD6D-CB4ABFBEA174}" type="datetimeFigureOut">
              <a:rPr lang="en-US" smtClean="0"/>
              <a:pPr/>
              <a:t>6/22/2019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298EB-5EED-405F-B0F1-8D544BC3AD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7C472-CC83-4FDC-AD6D-CB4ABFBEA174}" type="datetimeFigureOut">
              <a:rPr lang="en-US" smtClean="0"/>
              <a:pPr/>
              <a:t>6/22/2019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1298EB-5EED-405F-B0F1-8D544BC3AD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657C472-CC83-4FDC-AD6D-CB4ABFBEA174}" type="datetimeFigureOut">
              <a:rPr lang="en-US" smtClean="0"/>
              <a:pPr/>
              <a:t>6/22/2019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41298EB-5EED-405F-B0F1-8D544BC3AD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657C472-CC83-4FDC-AD6D-CB4ABFBEA174}" type="datetimeFigureOut">
              <a:rPr lang="en-US" smtClean="0"/>
              <a:pPr/>
              <a:t>6/22/2019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41298EB-5EED-405F-B0F1-8D544BC3AD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PastorSteve\Pictures\Picture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61" y="185238"/>
            <a:ext cx="8893069" cy="6672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621536"/>
          </a:xfrm>
        </p:spPr>
        <p:txBody>
          <a:bodyPr/>
          <a:lstStyle/>
          <a:p>
            <a:r>
              <a:rPr lang="en-US" dirty="0" smtClean="0"/>
              <a:t>1. The Plan of God Revealed (3:6)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772400" cy="4145760"/>
          </a:xfrm>
        </p:spPr>
        <p:txBody>
          <a:bodyPr/>
          <a:lstStyle/>
          <a:p>
            <a:pPr>
              <a:buNone/>
            </a:pPr>
            <a:r>
              <a:rPr lang="en-US" sz="4000" b="1" u="sng" dirty="0" smtClean="0"/>
              <a:t>VITALLY</a:t>
            </a:r>
            <a:r>
              <a:rPr lang="en-US" sz="4000" dirty="0" smtClean="0"/>
              <a:t> = Changed and included ,  as  “Members together of one body.”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621536"/>
          </a:xfrm>
        </p:spPr>
        <p:txBody>
          <a:bodyPr/>
          <a:lstStyle/>
          <a:p>
            <a:r>
              <a:rPr lang="en-US" dirty="0" smtClean="0"/>
              <a:t>1. The Plan of God Revealed (3:6)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772400" cy="4145760"/>
          </a:xfrm>
        </p:spPr>
        <p:txBody>
          <a:bodyPr/>
          <a:lstStyle/>
          <a:p>
            <a:pPr>
              <a:buNone/>
            </a:pPr>
            <a:r>
              <a:rPr lang="en-US" sz="4000" b="1" u="sng" dirty="0" smtClean="0"/>
              <a:t>SOCIALLY</a:t>
            </a:r>
            <a:r>
              <a:rPr lang="en-US" sz="4000" dirty="0" smtClean="0"/>
              <a:t> = Changed and included as  “Sharers  together  in  the promise in Christ Jesus.”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621536"/>
          </a:xfrm>
        </p:spPr>
        <p:txBody>
          <a:bodyPr/>
          <a:lstStyle/>
          <a:p>
            <a:r>
              <a:rPr lang="en-US" dirty="0" smtClean="0"/>
              <a:t>1. The Plan of God Revealed (3:6)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772400" cy="4145760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“This mystery is that through the gospel the Gentiles are heirs together with Israel, members together of one body, and sharers together in the promise in Christ Jesus.”  (3:6)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621536"/>
          </a:xfrm>
        </p:spPr>
        <p:txBody>
          <a:bodyPr/>
          <a:lstStyle/>
          <a:p>
            <a:r>
              <a:rPr lang="en-US" dirty="0" smtClean="0"/>
              <a:t>1. The Plan of God Revealed (3:7-8)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772400" cy="4145760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Paul was only– “a servant of this gospel.”</a:t>
            </a:r>
          </a:p>
          <a:p>
            <a:pPr>
              <a:buNone/>
            </a:pPr>
            <a:r>
              <a:rPr lang="en-US" sz="4000" dirty="0" smtClean="0"/>
              <a:t>“God’s grace given me.”</a:t>
            </a:r>
          </a:p>
          <a:p>
            <a:pPr>
              <a:buNone/>
            </a:pPr>
            <a:r>
              <a:rPr lang="en-US" sz="4000" dirty="0" smtClean="0"/>
              <a:t>“I am less than the least of all God’s people.”</a:t>
            </a:r>
          </a:p>
          <a:p>
            <a:pPr>
              <a:buNone/>
            </a:pPr>
            <a:r>
              <a:rPr lang="en-US" sz="4000" dirty="0" smtClean="0"/>
              <a:t>“This grace was given me.”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621536"/>
          </a:xfrm>
        </p:spPr>
        <p:txBody>
          <a:bodyPr/>
          <a:lstStyle/>
          <a:p>
            <a:r>
              <a:rPr lang="en-US" dirty="0" smtClean="0"/>
              <a:t>1. The Plan of God Revealed (3:8b)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772400" cy="4145760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“…To preach to the Gentiles the unsearchable riches of Christ.”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621536"/>
          </a:xfrm>
        </p:spPr>
        <p:txBody>
          <a:bodyPr/>
          <a:lstStyle/>
          <a:p>
            <a:r>
              <a:rPr lang="en-US" dirty="0" smtClean="0"/>
              <a:t>1. The Plan of God Revealed (3:9a)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772400" cy="4145760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“…And to make plain to everyone the administration of this mystery.”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545336"/>
          </a:xfrm>
        </p:spPr>
        <p:txBody>
          <a:bodyPr/>
          <a:lstStyle/>
          <a:p>
            <a:r>
              <a:rPr lang="en-US" dirty="0" smtClean="0"/>
              <a:t>2.  The </a:t>
            </a:r>
            <a:r>
              <a:rPr lang="en-US" b="1" u="sng" dirty="0" smtClean="0"/>
              <a:t>Purpose</a:t>
            </a:r>
            <a:r>
              <a:rPr lang="en-US" dirty="0" smtClean="0"/>
              <a:t> of the Mystery (3:9b-11)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772400" cy="42219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Why a mystery?</a:t>
            </a:r>
          </a:p>
          <a:p>
            <a:r>
              <a:rPr lang="en-US" sz="4400" dirty="0" smtClean="0"/>
              <a:t>“Which for ages past was kept hidden in God…”  (3:9b)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545336"/>
          </a:xfrm>
        </p:spPr>
        <p:txBody>
          <a:bodyPr/>
          <a:lstStyle/>
          <a:p>
            <a:r>
              <a:rPr lang="en-US" dirty="0" smtClean="0"/>
              <a:t>2.  The Purpose of the Mystery (</a:t>
            </a:r>
            <a:r>
              <a:rPr lang="en-US" dirty="0" smtClean="0"/>
              <a:t>3:10).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7772400" cy="3536160"/>
          </a:xfrm>
        </p:spPr>
        <p:txBody>
          <a:bodyPr>
            <a:noAutofit/>
          </a:bodyPr>
          <a:lstStyle/>
          <a:p>
            <a:r>
              <a:rPr lang="en-US" sz="4400" dirty="0" smtClean="0"/>
              <a:t>“His intent was that now, through the church, the manifold wisdom of God should be made known to  the rulers and authorities in the heavenly realms.”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osettaston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7150"/>
            <a:ext cx="5186363" cy="6915150"/>
          </a:xfrm>
        </p:spPr>
      </p:pic>
      <p:sp>
        <p:nvSpPr>
          <p:cNvPr id="4" name="TextBox 3"/>
          <p:cNvSpPr txBox="1"/>
          <p:nvPr/>
        </p:nvSpPr>
        <p:spPr>
          <a:xfrm>
            <a:off x="5791200" y="14478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 Rosetta Stone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settaston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505200"/>
            <a:ext cx="10363200" cy="1381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rial Black" pitchFamily="34" charset="0"/>
              </a:rPr>
              <a:t>THE MYSTERY OF THE MIDDLE WALL</a:t>
            </a:r>
            <a:endParaRPr lang="en-US" sz="7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27279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chemeClr val="tx1"/>
                </a:solidFill>
              </a:rPr>
              <a:t>EPHESIANS 3:1-12</a:t>
            </a:r>
            <a:endParaRPr lang="en-US" sz="6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settastone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5105400" cy="6807200"/>
          </a:xfrm>
        </p:spPr>
      </p:pic>
      <p:sp>
        <p:nvSpPr>
          <p:cNvPr id="5" name="TextBox 4"/>
          <p:cNvSpPr txBox="1"/>
          <p:nvPr/>
        </p:nvSpPr>
        <p:spPr>
          <a:xfrm>
            <a:off x="5562600" y="14478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Hieroglyphics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settaston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10199" cy="7204218"/>
          </a:xfrm>
        </p:spPr>
      </p:pic>
      <p:sp>
        <p:nvSpPr>
          <p:cNvPr id="5" name="TextBox 4"/>
          <p:cNvSpPr txBox="1"/>
          <p:nvPr/>
        </p:nvSpPr>
        <p:spPr>
          <a:xfrm>
            <a:off x="5943600" y="1447800"/>
            <a:ext cx="26635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Demotic--</a:t>
            </a:r>
          </a:p>
          <a:p>
            <a:r>
              <a:rPr lang="en-US" sz="4400" dirty="0" smtClean="0"/>
              <a:t>Ancient Egyptian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settaston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65259" cy="6744896"/>
          </a:xfrm>
        </p:spPr>
      </p:pic>
      <p:sp>
        <p:nvSpPr>
          <p:cNvPr id="5" name="TextBox 4"/>
          <p:cNvSpPr txBox="1"/>
          <p:nvPr/>
        </p:nvSpPr>
        <p:spPr>
          <a:xfrm>
            <a:off x="5715000" y="1371600"/>
            <a:ext cx="2089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Greek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osettaston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7150"/>
            <a:ext cx="5186363" cy="6915150"/>
          </a:xfrm>
        </p:spPr>
      </p:pic>
      <p:sp>
        <p:nvSpPr>
          <p:cNvPr id="4" name="TextBox 3"/>
          <p:cNvSpPr txBox="1"/>
          <p:nvPr/>
        </p:nvSpPr>
        <p:spPr>
          <a:xfrm>
            <a:off x="5791200" y="14478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 Rosetta Stone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545336"/>
          </a:xfrm>
        </p:spPr>
        <p:txBody>
          <a:bodyPr/>
          <a:lstStyle/>
          <a:p>
            <a:r>
              <a:rPr lang="en-US" dirty="0" smtClean="0"/>
              <a:t>2.  The Purpose of the Mystery (</a:t>
            </a:r>
            <a:r>
              <a:rPr lang="en-US" dirty="0" smtClean="0"/>
              <a:t>3:11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19400"/>
            <a:ext cx="7772400" cy="35361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“According to his eternal purpose which he accomplished in Christ Jesus our Lord.”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926336"/>
          </a:xfrm>
        </p:spPr>
        <p:txBody>
          <a:bodyPr/>
          <a:lstStyle/>
          <a:p>
            <a:r>
              <a:rPr lang="en-US" dirty="0" smtClean="0"/>
              <a:t>3.  The </a:t>
            </a:r>
            <a:r>
              <a:rPr lang="en-US" b="1" u="sng" dirty="0" smtClean="0"/>
              <a:t>Privilege</a:t>
            </a:r>
            <a:r>
              <a:rPr lang="en-US" dirty="0" smtClean="0"/>
              <a:t> of the Mystery  (12)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772400" cy="42981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“In  him and through faith in him we may approach God with freedom and confidence.”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926336"/>
          </a:xfrm>
        </p:spPr>
        <p:txBody>
          <a:bodyPr/>
          <a:lstStyle/>
          <a:p>
            <a:r>
              <a:rPr lang="en-US" dirty="0" smtClean="0"/>
              <a:t>3.  The </a:t>
            </a:r>
            <a:r>
              <a:rPr lang="en-US" b="1" u="sng" dirty="0" smtClean="0"/>
              <a:t>Privilege</a:t>
            </a:r>
            <a:r>
              <a:rPr lang="en-US" dirty="0" smtClean="0"/>
              <a:t> of the Mystery  (12)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772400" cy="42981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Courage--- To approach God.</a:t>
            </a:r>
          </a:p>
          <a:p>
            <a:r>
              <a:rPr lang="en-US" sz="4400" dirty="0" smtClean="0"/>
              <a:t>Access--- Freedom to approach God.</a:t>
            </a:r>
          </a:p>
          <a:p>
            <a:r>
              <a:rPr lang="en-US" sz="4400" dirty="0" smtClean="0"/>
              <a:t>Confidence--- To talk/pray to God about anything.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926336"/>
          </a:xfrm>
        </p:spPr>
        <p:txBody>
          <a:bodyPr/>
          <a:lstStyle/>
          <a:p>
            <a:r>
              <a:rPr lang="en-US" dirty="0" smtClean="0"/>
              <a:t>3.  The Privilege of the Mystery  (12)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43200"/>
            <a:ext cx="7772400" cy="36123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icture of the old testament te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3569"/>
            <a:ext cx="8305800" cy="6221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31" y="990600"/>
            <a:ext cx="9110869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icture of the old testament te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3569"/>
            <a:ext cx="8305800" cy="6221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2"/>
            <a:ext cx="9094304" cy="6320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6400" y="-762000"/>
            <a:ext cx="12344400" cy="784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62600" y="-3048000"/>
            <a:ext cx="23528045" cy="14959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2"/>
            <a:ext cx="9094304" cy="6320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2612136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</a:rPr>
              <a:t>GOD’S PLAN FOR THIS CHURCH AGE</a:t>
            </a:r>
            <a:br>
              <a:rPr lang="en-US" sz="5400" dirty="0" smtClean="0">
                <a:solidFill>
                  <a:schemeClr val="tx1"/>
                </a:solidFill>
              </a:rPr>
            </a:br>
            <a:r>
              <a:rPr lang="en-US" sz="5400" dirty="0" smtClean="0">
                <a:solidFill>
                  <a:schemeClr val="tx1"/>
                </a:solidFill>
              </a:rPr>
              <a:t>Ephesians 3:1-12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429000"/>
            <a:ext cx="7772400" cy="29265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“A MYSTERY MADE KNOWN TO  [PAUL],” </a:t>
            </a:r>
          </a:p>
          <a:p>
            <a:r>
              <a:rPr lang="en-US" sz="4400" dirty="0" smtClean="0"/>
              <a:t> “BY REVELATION .”   (3:2)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MYSTERY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Something unknown to previous generations, but  now revealed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621536"/>
          </a:xfrm>
        </p:spPr>
        <p:txBody>
          <a:bodyPr/>
          <a:lstStyle/>
          <a:p>
            <a:r>
              <a:rPr lang="en-US" dirty="0" smtClean="0"/>
              <a:t>1. The </a:t>
            </a:r>
            <a:r>
              <a:rPr lang="en-US" b="1" u="sng" dirty="0" smtClean="0"/>
              <a:t>Plan</a:t>
            </a:r>
            <a:r>
              <a:rPr lang="en-US" dirty="0" smtClean="0"/>
              <a:t> of God Revealed (3:1-9a)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450560"/>
          </a:xfrm>
        </p:spPr>
        <p:txBody>
          <a:bodyPr/>
          <a:lstStyle/>
          <a:p>
            <a:r>
              <a:rPr lang="en-US" sz="4000" b="1" u="sng" dirty="0" smtClean="0"/>
              <a:t>Not</a:t>
            </a:r>
            <a:r>
              <a:rPr lang="en-US" sz="4000" dirty="0" smtClean="0"/>
              <a:t>  that Gentiles would be saved.</a:t>
            </a:r>
          </a:p>
          <a:p>
            <a:r>
              <a:rPr lang="en-US" sz="4000" b="1" u="sng" dirty="0" smtClean="0"/>
              <a:t>Not </a:t>
            </a:r>
            <a:r>
              <a:rPr lang="en-US" sz="4000" dirty="0" smtClean="0"/>
              <a:t>  that Christ would die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621536"/>
          </a:xfrm>
        </p:spPr>
        <p:txBody>
          <a:bodyPr/>
          <a:lstStyle/>
          <a:p>
            <a:r>
              <a:rPr lang="en-US" dirty="0" smtClean="0"/>
              <a:t>1. The Plan of God Revealed (3:6)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450560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“This mystery is that through the gospel the Gentiles are heirs together with Israel, members together of one body, and sharers together in the promise in Christ Jesus.”  (3:6)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621536"/>
          </a:xfrm>
        </p:spPr>
        <p:txBody>
          <a:bodyPr/>
          <a:lstStyle/>
          <a:p>
            <a:r>
              <a:rPr lang="en-US" dirty="0" smtClean="0"/>
              <a:t>1. The Plan of God Revealed (3:6)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772400" cy="4145760"/>
          </a:xfrm>
        </p:spPr>
        <p:txBody>
          <a:bodyPr/>
          <a:lstStyle/>
          <a:p>
            <a:pPr>
              <a:buNone/>
            </a:pPr>
            <a:r>
              <a:rPr lang="en-US" sz="4000" b="1" u="sng" dirty="0" smtClean="0"/>
              <a:t>LEGALLY</a:t>
            </a:r>
            <a:r>
              <a:rPr lang="en-US" sz="4000" dirty="0" smtClean="0"/>
              <a:t>= Changed and included, as  “Heirs together with Israel.”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1856</TotalTime>
  <Words>493</Words>
  <Application>Microsoft Office PowerPoint</Application>
  <PresentationFormat>On-screen Show (4:3)</PresentationFormat>
  <Paragraphs>49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Metro</vt:lpstr>
      <vt:lpstr>Slide 1</vt:lpstr>
      <vt:lpstr>THE MYSTERY OF THE MIDDLE WALL</vt:lpstr>
      <vt:lpstr>Slide 3</vt:lpstr>
      <vt:lpstr>Slide 4</vt:lpstr>
      <vt:lpstr>GOD’S PLAN FOR THIS CHURCH AGE Ephesians 3:1-12</vt:lpstr>
      <vt:lpstr>MYSTERY</vt:lpstr>
      <vt:lpstr>1. The Plan of God Revealed (3:1-9a)</vt:lpstr>
      <vt:lpstr>1. The Plan of God Revealed (3:6)</vt:lpstr>
      <vt:lpstr>1. The Plan of God Revealed (3:6)</vt:lpstr>
      <vt:lpstr>1. The Plan of God Revealed (3:6)</vt:lpstr>
      <vt:lpstr>1. The Plan of God Revealed (3:6)</vt:lpstr>
      <vt:lpstr>1. The Plan of God Revealed (3:6)</vt:lpstr>
      <vt:lpstr>1. The Plan of God Revealed (3:7-8)</vt:lpstr>
      <vt:lpstr>1. The Plan of God Revealed (3:8b)</vt:lpstr>
      <vt:lpstr>1. The Plan of God Revealed (3:9a)</vt:lpstr>
      <vt:lpstr>2.  The Purpose of the Mystery (3:9b-11)</vt:lpstr>
      <vt:lpstr>2.  The Purpose of the Mystery (3:10).</vt:lpstr>
      <vt:lpstr>Slide 18</vt:lpstr>
      <vt:lpstr>Slide 19</vt:lpstr>
      <vt:lpstr>Slide 20</vt:lpstr>
      <vt:lpstr>Slide 21</vt:lpstr>
      <vt:lpstr>Slide 22</vt:lpstr>
      <vt:lpstr>Slide 23</vt:lpstr>
      <vt:lpstr>2.  The Purpose of the Mystery (3:11)</vt:lpstr>
      <vt:lpstr>3.  The Privilege of the Mystery  (12)</vt:lpstr>
      <vt:lpstr>3.  The Privilege of the Mystery  (12)</vt:lpstr>
      <vt:lpstr>3.  The Privilege of the Mystery  (12)</vt:lpstr>
      <vt:lpstr>Slide 28</vt:lpstr>
      <vt:lpstr>Slide 29</vt:lpstr>
      <vt:lpstr>Slide 30</vt:lpstr>
      <vt:lpstr>Slide 31</vt:lpstr>
      <vt:lpstr>Slide 32</vt:lpstr>
    </vt:vector>
  </TitlesOfParts>
  <Company>U.S.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PastorSteve</dc:creator>
  <cp:lastModifiedBy>steve hokuf</cp:lastModifiedBy>
  <cp:revision>5</cp:revision>
  <dcterms:created xsi:type="dcterms:W3CDTF">2019-06-18T13:50:21Z</dcterms:created>
  <dcterms:modified xsi:type="dcterms:W3CDTF">2019-06-23T00:03:27Z</dcterms:modified>
</cp:coreProperties>
</file>