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29" r:id="rId3"/>
    <p:sldId id="331" r:id="rId4"/>
    <p:sldId id="257" r:id="rId5"/>
    <p:sldId id="258" r:id="rId6"/>
    <p:sldId id="259" r:id="rId7"/>
    <p:sldId id="310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66" r:id="rId19"/>
    <p:sldId id="267" r:id="rId20"/>
    <p:sldId id="312" r:id="rId21"/>
    <p:sldId id="269" r:id="rId22"/>
    <p:sldId id="268" r:id="rId23"/>
    <p:sldId id="270" r:id="rId24"/>
    <p:sldId id="311" r:id="rId25"/>
    <p:sldId id="315" r:id="rId26"/>
    <p:sldId id="314" r:id="rId27"/>
    <p:sldId id="316" r:id="rId28"/>
    <p:sldId id="336" r:id="rId29"/>
    <p:sldId id="334" r:id="rId30"/>
    <p:sldId id="317" r:id="rId31"/>
    <p:sldId id="276" r:id="rId32"/>
    <p:sldId id="318" r:id="rId33"/>
    <p:sldId id="277" r:id="rId34"/>
    <p:sldId id="319" r:id="rId35"/>
    <p:sldId id="278" r:id="rId36"/>
    <p:sldId id="320" r:id="rId37"/>
    <p:sldId id="279" r:id="rId38"/>
    <p:sldId id="321" r:id="rId39"/>
    <p:sldId id="280" r:id="rId40"/>
    <p:sldId id="322" r:id="rId41"/>
    <p:sldId id="281" r:id="rId42"/>
    <p:sldId id="323" r:id="rId43"/>
    <p:sldId id="282" r:id="rId44"/>
    <p:sldId id="324" r:id="rId45"/>
    <p:sldId id="283" r:id="rId46"/>
    <p:sldId id="325" r:id="rId47"/>
    <p:sldId id="284" r:id="rId48"/>
    <p:sldId id="326" r:id="rId49"/>
    <p:sldId id="285" r:id="rId50"/>
    <p:sldId id="327" r:id="rId51"/>
    <p:sldId id="286" r:id="rId52"/>
    <p:sldId id="287" r:id="rId53"/>
    <p:sldId id="288" r:id="rId54"/>
    <p:sldId id="289" r:id="rId55"/>
    <p:sldId id="290" r:id="rId56"/>
    <p:sldId id="293" r:id="rId57"/>
    <p:sldId id="294" r:id="rId58"/>
    <p:sldId id="295" r:id="rId59"/>
    <p:sldId id="296" r:id="rId60"/>
    <p:sldId id="297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28" r:id="rId70"/>
    <p:sldId id="307" r:id="rId71"/>
    <p:sldId id="308" r:id="rId72"/>
    <p:sldId id="309" r:id="rId73"/>
    <p:sldId id="330" r:id="rId74"/>
    <p:sldId id="335" r:id="rId75"/>
    <p:sldId id="333" r:id="rId76"/>
    <p:sldId id="337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2B0A5E-0794-42E6-9F83-797DE36FCD7D}" type="datetimeFigureOut">
              <a:rPr lang="en-US" smtClean="0"/>
              <a:pPr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8888B8-2B1D-4D6D-B3AE-5CF6A3CDE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809999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LIVING A LIFE</a:t>
            </a:r>
            <a:br>
              <a:rPr lang="en-US" sz="8000" dirty="0" smtClean="0">
                <a:latin typeface="Algerian" pitchFamily="82" charset="0"/>
              </a:rPr>
            </a:br>
            <a:r>
              <a:rPr lang="en-US" sz="8000" dirty="0" smtClean="0">
                <a:latin typeface="Algerian" pitchFamily="82" charset="0"/>
              </a:rPr>
              <a:t>WORTHY OF YOUR CALLING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EPHESIANS 4:1-16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DOCTRINE-----DUTY.</a:t>
            </a:r>
          </a:p>
          <a:p>
            <a:r>
              <a:rPr lang="en-US" sz="4400" dirty="0" smtClean="0"/>
              <a:t>RICHES---------RESPONSIBILTIES.</a:t>
            </a:r>
          </a:p>
          <a:p>
            <a:r>
              <a:rPr lang="en-US" sz="5400" b="1" dirty="0" smtClean="0"/>
              <a:t>WEALTH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DOCTRINE-----DUTY.</a:t>
            </a:r>
          </a:p>
          <a:p>
            <a:r>
              <a:rPr lang="en-US" sz="4400" dirty="0" smtClean="0"/>
              <a:t>RICHES---------RESPONSIBILTIES.</a:t>
            </a:r>
          </a:p>
          <a:p>
            <a:r>
              <a:rPr lang="en-US" sz="4400" dirty="0" smtClean="0"/>
              <a:t>WEALTH-------</a:t>
            </a:r>
            <a:r>
              <a:rPr lang="en-US" sz="5400" b="1" dirty="0" smtClean="0"/>
              <a:t>WALK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DOCTRINE-----DUTY.</a:t>
            </a:r>
          </a:p>
          <a:p>
            <a:r>
              <a:rPr lang="en-US" sz="4400" dirty="0" smtClean="0"/>
              <a:t>RICHES---------RESPONSIBILTIES.</a:t>
            </a:r>
          </a:p>
          <a:p>
            <a:r>
              <a:rPr lang="en-US" sz="4400" dirty="0" smtClean="0"/>
              <a:t>WEALTH-------WALK.</a:t>
            </a:r>
          </a:p>
          <a:p>
            <a:r>
              <a:rPr lang="en-US" sz="5400" b="1" dirty="0" smtClean="0"/>
              <a:t>POSITION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DOCTRINE---DUTY.</a:t>
            </a:r>
          </a:p>
          <a:p>
            <a:r>
              <a:rPr lang="en-US" sz="4000" dirty="0" smtClean="0"/>
              <a:t>RICHES-------RESPONSIBILTIES.</a:t>
            </a:r>
          </a:p>
          <a:p>
            <a:r>
              <a:rPr lang="en-US" sz="4000" dirty="0" smtClean="0"/>
              <a:t>WEALTH-----WALK.</a:t>
            </a:r>
          </a:p>
          <a:p>
            <a:r>
              <a:rPr lang="en-US" sz="4000" dirty="0" smtClean="0"/>
              <a:t>POSITION—</a:t>
            </a:r>
            <a:r>
              <a:rPr lang="en-US" sz="3600" b="1" dirty="0" smtClean="0"/>
              <a:t>PRACTICAL  RESPONSE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LIKE ISRAEL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MOSES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LIKE ISRAEL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MOSES---</a:t>
            </a:r>
            <a:r>
              <a:rPr lang="en-US" sz="5400" b="1" dirty="0" smtClean="0"/>
              <a:t>JOSHUA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LIKE ISRAEL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MOSES---JOSHUA</a:t>
            </a:r>
          </a:p>
          <a:p>
            <a:r>
              <a:rPr lang="en-US" sz="5400" b="1" dirty="0" smtClean="0"/>
              <a:t>THE PROMISED LAND-</a:t>
            </a:r>
            <a:r>
              <a:rPr lang="en-US" sz="5400" dirty="0" smtClean="0"/>
              <a:t>--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LIKE ISRAEL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MOSES---JOSHUA</a:t>
            </a:r>
          </a:p>
          <a:p>
            <a:r>
              <a:rPr lang="en-US" sz="5400" dirty="0" smtClean="0"/>
              <a:t>THE PROMISED LAND---</a:t>
            </a:r>
            <a:r>
              <a:rPr lang="en-US" sz="5400" b="1" dirty="0" smtClean="0"/>
              <a:t>TAKE THE PROMISED LAND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EPHESIANS 4:1-16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LET’S TAKE THIS PROMISED LAND!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EPH. 4:1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“As a prisoner for the Lord, then, I urge you to live a life worthy of the calling you have received.”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-15240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EPH. 4:1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“As a prisoner for the Lord, then,…</a:t>
            </a:r>
          </a:p>
          <a:p>
            <a:r>
              <a:rPr lang="en-US" sz="4400" dirty="0" smtClean="0"/>
              <a:t>…I urge you…</a:t>
            </a:r>
          </a:p>
          <a:p>
            <a:r>
              <a:rPr lang="en-US" sz="4400" dirty="0" smtClean="0"/>
              <a:t>…to live a life worthy of the calling you have received.”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EPH. 4:3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“Make every effort …</a:t>
            </a:r>
          </a:p>
          <a:p>
            <a:r>
              <a:rPr lang="en-US" sz="4400" dirty="0" smtClean="0"/>
              <a:t>…to keep the unity of the Spirit…</a:t>
            </a:r>
          </a:p>
          <a:p>
            <a:r>
              <a:rPr lang="en-US" sz="4400" dirty="0" smtClean="0"/>
              <a:t>… through the bond of peace.”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“I URGE/BEG YOU…”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Live a life worthy…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“I URGE/BEG YOU…”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Live a life worthy…</a:t>
            </a:r>
          </a:p>
          <a:p>
            <a:r>
              <a:rPr lang="en-US" sz="5400" b="1" dirty="0" smtClean="0"/>
              <a:t>Keep the unity of the Spirit…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22860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2"/>
            <a:ext cx="9094304" cy="632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“I URGE/BEG YOU…”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5200" dirty="0" smtClean="0"/>
          </a:p>
          <a:p>
            <a:r>
              <a:rPr lang="en-US" sz="5400" b="1" dirty="0" smtClean="0"/>
              <a:t>“Keep the unity of the Spirit</a:t>
            </a:r>
            <a:r>
              <a:rPr lang="en-US" sz="5400" dirty="0" smtClean="0"/>
              <a:t>…</a:t>
            </a:r>
            <a:r>
              <a:rPr lang="en-US" sz="5400" b="1" dirty="0" smtClean="0"/>
              <a:t>”</a:t>
            </a:r>
            <a:r>
              <a:rPr lang="en-US" sz="5400" dirty="0" smtClean="0"/>
              <a:t>---This is the main idea of this whole section of Scripture (4:1-16), until we all </a:t>
            </a:r>
            <a:r>
              <a:rPr lang="en-US" sz="5400" b="1" dirty="0" smtClean="0"/>
              <a:t>reach</a:t>
            </a:r>
            <a:r>
              <a:rPr lang="en-US" sz="5400" dirty="0" smtClean="0"/>
              <a:t> the unity in the faith (4:13).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“I URGE/BEG YOU…”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5200" dirty="0" smtClean="0"/>
          </a:p>
          <a:p>
            <a:r>
              <a:rPr lang="en-US" sz="5400" b="1" dirty="0" smtClean="0"/>
              <a:t>“Keep the unity of the Spirit</a:t>
            </a:r>
            <a:r>
              <a:rPr lang="en-US" sz="5400" dirty="0" smtClean="0"/>
              <a:t>…</a:t>
            </a:r>
            <a:r>
              <a:rPr lang="en-US" sz="5400" b="1" dirty="0" smtClean="0"/>
              <a:t>”</a:t>
            </a:r>
            <a:r>
              <a:rPr lang="en-US" sz="5400" dirty="0" smtClean="0"/>
              <a:t>---This is the main idea of this whole section of Scripture (4:1-16), until we all </a:t>
            </a:r>
            <a:r>
              <a:rPr lang="en-US" sz="5400" b="1" dirty="0" smtClean="0"/>
              <a:t>reach</a:t>
            </a:r>
            <a:r>
              <a:rPr lang="en-US" sz="5400" dirty="0" smtClean="0"/>
              <a:t> the unity in the faith (4:13).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“I URGE/BEG YOU…”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5200" dirty="0" smtClean="0"/>
          </a:p>
          <a:p>
            <a:r>
              <a:rPr lang="en-US" sz="5400" b="1" dirty="0" smtClean="0"/>
              <a:t>“Keep the unity of the Spirit</a:t>
            </a:r>
            <a:r>
              <a:rPr lang="en-US" sz="5400" dirty="0" smtClean="0"/>
              <a:t>…</a:t>
            </a:r>
            <a:r>
              <a:rPr lang="en-US" sz="5400" b="1" dirty="0" smtClean="0"/>
              <a:t>”</a:t>
            </a:r>
            <a:r>
              <a:rPr lang="en-US" sz="5400" dirty="0" smtClean="0"/>
              <a:t>---This is the main idea of this whole section of Scripture (4:1-16), until we all </a:t>
            </a:r>
            <a:r>
              <a:rPr lang="en-US" sz="5400" b="1" dirty="0" smtClean="0"/>
              <a:t>reach</a:t>
            </a:r>
            <a:r>
              <a:rPr lang="en-US" sz="5400" dirty="0" smtClean="0"/>
              <a:t> the unity in the faith (4:13).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809999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LIVING A LIFE</a:t>
            </a:r>
            <a:br>
              <a:rPr lang="en-US" sz="8000" dirty="0" smtClean="0">
                <a:latin typeface="Algerian" pitchFamily="82" charset="0"/>
              </a:rPr>
            </a:br>
            <a:r>
              <a:rPr lang="en-US" sz="8000" dirty="0" smtClean="0">
                <a:latin typeface="Algerian" pitchFamily="82" charset="0"/>
              </a:rPr>
              <a:t>WORTHY OF YOUR CALLING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EPHESIANS 4:1-16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smtClean="0"/>
              <a:t>HOW</a:t>
            </a:r>
            <a:r>
              <a:rPr lang="en-US" sz="5400" dirty="0" smtClean="0"/>
              <a:t> TO WALK WORTHY (1-3)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HUMBLE–</a:t>
            </a:r>
            <a:r>
              <a:rPr lang="en-US" sz="4400" dirty="0" smtClean="0"/>
              <a:t> To think or judge with lowliness.</a:t>
            </a:r>
          </a:p>
          <a:p>
            <a:r>
              <a:rPr lang="en-US" sz="4400" dirty="0" smtClean="0"/>
              <a:t>The Romans and Greeks did not have a word for humility.  It was foreign and abhorrent to them.  (John Wesley)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b="1" dirty="0" smtClean="0"/>
              <a:t>GENTLE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b="1" dirty="0" smtClean="0"/>
              <a:t>GENTLE– </a:t>
            </a:r>
            <a:r>
              <a:rPr lang="en-US" sz="4400" dirty="0" smtClean="0"/>
              <a:t>“Meekness” (KJV).  Mild spirited, self-controlled.  Used of a wild animal now tamed.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dirty="0" smtClean="0"/>
              <a:t>GENTLE</a:t>
            </a:r>
          </a:p>
          <a:p>
            <a:r>
              <a:rPr lang="en-US" sz="4400" b="1" dirty="0" smtClean="0"/>
              <a:t>PATIENT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dirty="0" smtClean="0"/>
              <a:t>GENTLE</a:t>
            </a:r>
          </a:p>
          <a:p>
            <a:r>
              <a:rPr lang="en-US" sz="4400" b="1" dirty="0" smtClean="0"/>
              <a:t>PATIENT– </a:t>
            </a:r>
            <a:r>
              <a:rPr lang="en-US" sz="4400" dirty="0" smtClean="0"/>
              <a:t>“Long-suffering” (KJV).  To endure negative circumstances and not give in to them.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dirty="0" smtClean="0"/>
              <a:t>GENTLE</a:t>
            </a:r>
          </a:p>
          <a:p>
            <a:r>
              <a:rPr lang="en-US" sz="4400" dirty="0" smtClean="0"/>
              <a:t>PATIENT</a:t>
            </a:r>
          </a:p>
          <a:p>
            <a:r>
              <a:rPr lang="en-US" sz="4400" b="1" dirty="0" smtClean="0"/>
              <a:t>LOVING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dirty="0" smtClean="0"/>
              <a:t>GENTLE</a:t>
            </a:r>
          </a:p>
          <a:p>
            <a:r>
              <a:rPr lang="en-US" sz="4400" dirty="0" smtClean="0"/>
              <a:t>PATIENT</a:t>
            </a:r>
          </a:p>
          <a:p>
            <a:r>
              <a:rPr lang="en-US" sz="4400" b="1" dirty="0" smtClean="0"/>
              <a:t>LOVING–</a:t>
            </a:r>
            <a:r>
              <a:rPr lang="en-US" sz="4400" dirty="0" smtClean="0"/>
              <a:t> </a:t>
            </a:r>
            <a:r>
              <a:rPr lang="en-US" sz="4400" i="1" dirty="0" smtClean="0"/>
              <a:t>Agape</a:t>
            </a:r>
            <a:r>
              <a:rPr lang="en-US" sz="4400" dirty="0" smtClean="0"/>
              <a:t> love, it gives continuously and unconditionally.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dirty="0" smtClean="0"/>
              <a:t>GENTLE</a:t>
            </a:r>
          </a:p>
          <a:p>
            <a:r>
              <a:rPr lang="en-US" sz="4400" dirty="0" smtClean="0"/>
              <a:t>PATIENT</a:t>
            </a:r>
          </a:p>
          <a:p>
            <a:r>
              <a:rPr lang="en-US" sz="4400" dirty="0" smtClean="0"/>
              <a:t>LOVING</a:t>
            </a:r>
          </a:p>
          <a:p>
            <a:r>
              <a:rPr lang="en-US" sz="4400" b="1" dirty="0" smtClean="0"/>
              <a:t>PEACE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TO WALK WORTHY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HUMBLE</a:t>
            </a:r>
          </a:p>
          <a:p>
            <a:r>
              <a:rPr lang="en-US" sz="4400" dirty="0" smtClean="0"/>
              <a:t>GENTLE</a:t>
            </a:r>
          </a:p>
          <a:p>
            <a:r>
              <a:rPr lang="en-US" sz="4400" dirty="0" smtClean="0"/>
              <a:t>PATIENT</a:t>
            </a:r>
          </a:p>
          <a:p>
            <a:r>
              <a:rPr lang="en-US" sz="4400" dirty="0" smtClean="0"/>
              <a:t>LOVING</a:t>
            </a:r>
          </a:p>
          <a:p>
            <a:r>
              <a:rPr lang="en-US" sz="4400" b="1" dirty="0" smtClean="0"/>
              <a:t>PEACE– </a:t>
            </a:r>
            <a:r>
              <a:rPr lang="en-US" sz="4400" dirty="0" smtClean="0"/>
              <a:t>The bond that holds God’s people together.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/>
              <a:t>WHY</a:t>
            </a:r>
            <a:r>
              <a:rPr lang="en-US" sz="4800" dirty="0" smtClean="0"/>
              <a:t> WE KEEP THE UNITY (4-6)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ONE BODY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EPHESIANS 1-3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dirty="0" smtClean="0"/>
              <a:t>DOCTRINAL BASIS of all that will follow in 4-6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/>
              <a:t>WHY</a:t>
            </a:r>
            <a:r>
              <a:rPr lang="en-US" sz="4800" dirty="0" smtClean="0"/>
              <a:t> WE KEEP THE UNITY (4-6)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ONE BODY--</a:t>
            </a:r>
            <a:r>
              <a:rPr lang="en-US" sz="4400" dirty="0" smtClean="0"/>
              <a:t>  We are one with every other Christian.  There is no Jew, Gentile, male, female, slave or free in this body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b="1" dirty="0" smtClean="0"/>
              <a:t>ONE SPIRIT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b="1" dirty="0" smtClean="0"/>
              <a:t>ONE SPIRIT– </a:t>
            </a:r>
            <a:r>
              <a:rPr lang="en-US" sz="4400" dirty="0" smtClean="0"/>
              <a:t>The Holy Spirit.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b="1" dirty="0" smtClean="0"/>
              <a:t>ONE HOPE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b="1" dirty="0" smtClean="0"/>
              <a:t>ONE HOPE–</a:t>
            </a:r>
            <a:r>
              <a:rPr lang="en-US" sz="4400" dirty="0" smtClean="0"/>
              <a:t> Christ likeness, eternal perfection and glory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b="1" dirty="0" smtClean="0"/>
              <a:t>ONE LORD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b="1" dirty="0" smtClean="0"/>
              <a:t>ONE LORD—</a:t>
            </a:r>
            <a:r>
              <a:rPr lang="en-US" sz="4400" dirty="0" smtClean="0"/>
              <a:t>No other name under heaven whereby we must be saved.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dirty="0" smtClean="0"/>
              <a:t>ONE LORD</a:t>
            </a:r>
          </a:p>
          <a:p>
            <a:r>
              <a:rPr lang="en-US" sz="4400" b="1" dirty="0" smtClean="0"/>
              <a:t>ONE FAITH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dirty="0" smtClean="0"/>
              <a:t>ONE LORD</a:t>
            </a:r>
          </a:p>
          <a:p>
            <a:r>
              <a:rPr lang="en-US" sz="4400" b="1" dirty="0" smtClean="0"/>
              <a:t>ONE FAITH–</a:t>
            </a:r>
            <a:r>
              <a:rPr lang="en-US" sz="4400" dirty="0" smtClean="0"/>
              <a:t> The doctrine revealed in the NT.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672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dirty="0" smtClean="0"/>
              <a:t>ONE LORD</a:t>
            </a:r>
          </a:p>
          <a:p>
            <a:r>
              <a:rPr lang="en-US" sz="4400" dirty="0" smtClean="0"/>
              <a:t>ONE FAITH</a:t>
            </a:r>
          </a:p>
          <a:p>
            <a:r>
              <a:rPr lang="en-US" sz="4400" b="1" dirty="0" smtClean="0"/>
              <a:t>ONE BAPTISM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EPHESIANS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DUTY/ RESPONSIBILITY in Christ.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dirty="0" smtClean="0"/>
              <a:t>ONE LORD</a:t>
            </a:r>
          </a:p>
          <a:p>
            <a:r>
              <a:rPr lang="en-US" sz="4400" dirty="0" smtClean="0"/>
              <a:t>ONE FAITH</a:t>
            </a:r>
          </a:p>
          <a:p>
            <a:r>
              <a:rPr lang="en-US" sz="4400" b="1" dirty="0" smtClean="0"/>
              <a:t>ONE BAPTISM–</a:t>
            </a:r>
            <a:r>
              <a:rPr lang="en-US" sz="4400" dirty="0" smtClean="0"/>
              <a:t> Spirit baptism and water baptism in the name of Christ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dirty="0" smtClean="0"/>
              <a:t>ONE LORD</a:t>
            </a:r>
          </a:p>
          <a:p>
            <a:r>
              <a:rPr lang="en-US" sz="4400" dirty="0" smtClean="0"/>
              <a:t>ONE FAITH</a:t>
            </a:r>
          </a:p>
          <a:p>
            <a:r>
              <a:rPr lang="en-US" sz="4400" dirty="0" smtClean="0"/>
              <a:t>ONE BAPTISM</a:t>
            </a:r>
          </a:p>
          <a:p>
            <a:r>
              <a:rPr lang="en-US" sz="4400" b="1" dirty="0" smtClean="0"/>
              <a:t>ONE GOD AND FATHER OF ALL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WE KEEP THE UNITY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ONE BODY</a:t>
            </a:r>
          </a:p>
          <a:p>
            <a:r>
              <a:rPr lang="en-US" sz="4400" dirty="0" smtClean="0"/>
              <a:t>ONE SPIRIT</a:t>
            </a:r>
          </a:p>
          <a:p>
            <a:r>
              <a:rPr lang="en-US" sz="4400" dirty="0" smtClean="0"/>
              <a:t>ONE HOPE</a:t>
            </a:r>
          </a:p>
          <a:p>
            <a:r>
              <a:rPr lang="en-US" sz="4400" dirty="0" smtClean="0"/>
              <a:t>ONE LORD</a:t>
            </a:r>
          </a:p>
          <a:p>
            <a:r>
              <a:rPr lang="en-US" sz="4400" dirty="0" smtClean="0"/>
              <a:t>ONE FAITH</a:t>
            </a:r>
          </a:p>
          <a:p>
            <a:r>
              <a:rPr lang="en-US" sz="4400" dirty="0" smtClean="0"/>
              <a:t>ONE BAPTISM</a:t>
            </a:r>
          </a:p>
          <a:p>
            <a:r>
              <a:rPr lang="en-US" sz="4400" dirty="0" smtClean="0"/>
              <a:t>ONE GOD AND FATHER OF ALL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“Grace has been given as Christ apportioned it” (7).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APOSTLES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APOSTLES</a:t>
            </a:r>
          </a:p>
          <a:p>
            <a:r>
              <a:rPr lang="en-US" sz="4400" dirty="0" smtClean="0"/>
              <a:t>PROPHETS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APOSTLES</a:t>
            </a:r>
          </a:p>
          <a:p>
            <a:r>
              <a:rPr lang="en-US" sz="4400" dirty="0" smtClean="0"/>
              <a:t>PROPHETS</a:t>
            </a:r>
          </a:p>
          <a:p>
            <a:r>
              <a:rPr lang="en-US" sz="4400" dirty="0" smtClean="0"/>
              <a:t>EVANGELISTS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APOSTLES</a:t>
            </a:r>
          </a:p>
          <a:p>
            <a:r>
              <a:rPr lang="en-US" sz="4400" dirty="0" smtClean="0"/>
              <a:t>PROPHETS</a:t>
            </a:r>
          </a:p>
          <a:p>
            <a:r>
              <a:rPr lang="en-US" sz="4400" dirty="0" smtClean="0"/>
              <a:t>EVANGELISTS</a:t>
            </a:r>
          </a:p>
          <a:p>
            <a:r>
              <a:rPr lang="en-US" sz="4400" dirty="0" smtClean="0"/>
              <a:t>PASTORS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APOSTLES</a:t>
            </a:r>
          </a:p>
          <a:p>
            <a:r>
              <a:rPr lang="en-US" sz="4400" dirty="0" smtClean="0"/>
              <a:t>PROPHETS</a:t>
            </a:r>
          </a:p>
          <a:p>
            <a:r>
              <a:rPr lang="en-US" sz="4400" dirty="0" smtClean="0"/>
              <a:t>EVANGELISTS</a:t>
            </a:r>
          </a:p>
          <a:p>
            <a:r>
              <a:rPr lang="en-US" sz="4400" dirty="0" smtClean="0"/>
              <a:t>PASTORS</a:t>
            </a:r>
          </a:p>
          <a:p>
            <a:r>
              <a:rPr lang="en-US" sz="4400" dirty="0" smtClean="0"/>
              <a:t>TEACHERS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DOCTRINE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APOSTLES</a:t>
            </a:r>
          </a:p>
          <a:p>
            <a:r>
              <a:rPr lang="en-US" sz="4400" dirty="0" smtClean="0"/>
              <a:t>PROPHETS</a:t>
            </a:r>
          </a:p>
          <a:p>
            <a:r>
              <a:rPr lang="en-US" sz="4400" dirty="0" smtClean="0"/>
              <a:t>EVANGELISTS</a:t>
            </a:r>
          </a:p>
          <a:p>
            <a:r>
              <a:rPr lang="en-US" sz="4400" dirty="0" smtClean="0"/>
              <a:t>PASTORS AND TEACHERS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APOSTLES</a:t>
            </a:r>
          </a:p>
          <a:p>
            <a:r>
              <a:rPr lang="en-US" sz="4400" dirty="0" smtClean="0"/>
              <a:t>PROPHETS</a:t>
            </a:r>
          </a:p>
          <a:p>
            <a:r>
              <a:rPr lang="en-US" sz="4400" dirty="0" smtClean="0"/>
              <a:t>EVANGELISTS</a:t>
            </a:r>
          </a:p>
          <a:p>
            <a:r>
              <a:rPr lang="en-US" sz="4400" dirty="0" smtClean="0"/>
              <a:t>PASTORS AND TEACHERS</a:t>
            </a:r>
          </a:p>
          <a:p>
            <a:r>
              <a:rPr lang="en-US" sz="4400" dirty="0" smtClean="0"/>
              <a:t>TO PREPARE (equip, train) GOD’S PEOPLE…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GIVES GRACE/GIFTS (7-16)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APOSTLES</a:t>
            </a:r>
          </a:p>
          <a:p>
            <a:r>
              <a:rPr lang="en-US" sz="4400" dirty="0" smtClean="0"/>
              <a:t>PROPHETS</a:t>
            </a:r>
          </a:p>
          <a:p>
            <a:r>
              <a:rPr lang="en-US" sz="4400" dirty="0" smtClean="0"/>
              <a:t>EVANGELISTS</a:t>
            </a:r>
          </a:p>
          <a:p>
            <a:r>
              <a:rPr lang="en-US" sz="4400" dirty="0" smtClean="0"/>
              <a:t>PASTORS AND TEACHERS</a:t>
            </a:r>
          </a:p>
          <a:p>
            <a:r>
              <a:rPr lang="en-US" sz="4400" dirty="0" smtClean="0"/>
              <a:t>TO PREPARE GOD’S PEOPLE…</a:t>
            </a:r>
          </a:p>
          <a:p>
            <a:r>
              <a:rPr lang="en-US" sz="4400" dirty="0" smtClean="0"/>
              <a:t>SO THAT…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WORKS OF SERVICE (12)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UNITY IN THE </a:t>
            </a:r>
            <a:r>
              <a:rPr lang="en-US" sz="5400" b="1" dirty="0" smtClean="0"/>
              <a:t>FAITH</a:t>
            </a:r>
            <a:r>
              <a:rPr lang="en-US" sz="4400" dirty="0" smtClean="0"/>
              <a:t> (13)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UNITY IN THE FAITH (13a).</a:t>
            </a:r>
          </a:p>
          <a:p>
            <a:r>
              <a:rPr lang="en-US" sz="4400" dirty="0" smtClean="0"/>
              <a:t>UNITY IN THE</a:t>
            </a:r>
            <a:r>
              <a:rPr lang="en-US" sz="5400" dirty="0" smtClean="0"/>
              <a:t> </a:t>
            </a:r>
            <a:r>
              <a:rPr lang="en-US" sz="5400" b="1" dirty="0" smtClean="0"/>
              <a:t>KNOWLEDGE</a:t>
            </a:r>
            <a:r>
              <a:rPr lang="en-US" sz="5400" dirty="0" smtClean="0"/>
              <a:t> </a:t>
            </a:r>
            <a:r>
              <a:rPr lang="en-US" sz="4400" dirty="0" smtClean="0"/>
              <a:t>OF THE SON OF GOD (13b).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UNITY IN THE FAITH (13a).</a:t>
            </a:r>
          </a:p>
          <a:p>
            <a:r>
              <a:rPr lang="en-US" sz="4400" dirty="0" smtClean="0"/>
              <a:t>UNITY IN THE KNOWLEDGE OF THE SON OF GOD (13b).</a:t>
            </a:r>
          </a:p>
          <a:p>
            <a:r>
              <a:rPr lang="en-US" sz="5400" b="1" dirty="0" smtClean="0"/>
              <a:t>MATURITY</a:t>
            </a:r>
            <a:r>
              <a:rPr lang="en-US" sz="4400" dirty="0" smtClean="0"/>
              <a:t> (13c)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UNITY IN THE FAITH (13a).</a:t>
            </a:r>
          </a:p>
          <a:p>
            <a:r>
              <a:rPr lang="en-US" sz="4400" dirty="0" smtClean="0"/>
              <a:t>UNITY IN THE KNOWLEDGE OF THE SON OF GOD (13b).</a:t>
            </a:r>
          </a:p>
          <a:p>
            <a:r>
              <a:rPr lang="en-US" sz="4400" dirty="0" smtClean="0"/>
              <a:t>MATURITY (13c).</a:t>
            </a:r>
          </a:p>
          <a:p>
            <a:r>
              <a:rPr lang="en-US" sz="5400" b="1" dirty="0" smtClean="0"/>
              <a:t>FULLNESS OF CHRIST </a:t>
            </a:r>
            <a:r>
              <a:rPr lang="en-US" sz="4400" dirty="0" smtClean="0"/>
              <a:t>(13d).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UNITY IN THE FAITH (13a).</a:t>
            </a:r>
          </a:p>
          <a:p>
            <a:r>
              <a:rPr lang="en-US" sz="4400" dirty="0" smtClean="0"/>
              <a:t>UNITY IN THE KNOWLEDGE OF THE SON OF GOD (13b).</a:t>
            </a:r>
          </a:p>
          <a:p>
            <a:r>
              <a:rPr lang="en-US" sz="4400" dirty="0" smtClean="0"/>
              <a:t>MATURITY (13c).</a:t>
            </a:r>
          </a:p>
          <a:p>
            <a:r>
              <a:rPr lang="en-US" sz="4300" dirty="0" smtClean="0"/>
              <a:t>FULLNESS OF CHRIST </a:t>
            </a:r>
            <a:r>
              <a:rPr lang="en-US" sz="4400" dirty="0" smtClean="0"/>
              <a:t>(13d).</a:t>
            </a:r>
          </a:p>
          <a:p>
            <a:r>
              <a:rPr lang="en-US" sz="4800" b="1" dirty="0" smtClean="0"/>
              <a:t>STABILITY</a:t>
            </a:r>
            <a:r>
              <a:rPr lang="en-US" sz="4400" dirty="0" smtClean="0"/>
              <a:t>—not tossed about (14).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DOCTRINE-----</a:t>
            </a:r>
            <a:r>
              <a:rPr lang="en-US" sz="5400" b="1" dirty="0" smtClean="0"/>
              <a:t>DUTY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UNITY IN THE FAITH (13a).</a:t>
            </a:r>
          </a:p>
          <a:p>
            <a:r>
              <a:rPr lang="en-US" sz="4400" dirty="0" smtClean="0"/>
              <a:t>UNITY IN THE KNOWLEDGE OF THE SON OF GOD (13b).</a:t>
            </a:r>
          </a:p>
          <a:p>
            <a:r>
              <a:rPr lang="en-US" sz="4400" dirty="0" smtClean="0"/>
              <a:t>MATURITY (13c).</a:t>
            </a:r>
          </a:p>
          <a:p>
            <a:r>
              <a:rPr lang="en-US" sz="4400" dirty="0" smtClean="0"/>
              <a:t>FULLNESS OF CHRIST (13d).</a:t>
            </a:r>
          </a:p>
          <a:p>
            <a:r>
              <a:rPr lang="en-US" sz="4400" dirty="0" smtClean="0"/>
              <a:t>STABILITY (14).</a:t>
            </a:r>
          </a:p>
          <a:p>
            <a:r>
              <a:rPr lang="en-US" sz="5400" b="1" dirty="0" smtClean="0"/>
              <a:t>GROW UP IN ALL THINGS </a:t>
            </a:r>
            <a:r>
              <a:rPr lang="en-US" sz="4400" dirty="0" smtClean="0"/>
              <a:t>(15).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HAPPEN…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UNITY IN THE FAITH (13a).</a:t>
            </a:r>
          </a:p>
          <a:p>
            <a:r>
              <a:rPr lang="en-US" sz="4400" dirty="0" smtClean="0"/>
              <a:t>UNITY IN THE KNOWLEDGE OF THE SON OF GOD (13b).</a:t>
            </a:r>
          </a:p>
          <a:p>
            <a:r>
              <a:rPr lang="en-US" sz="4400" dirty="0" smtClean="0"/>
              <a:t>MATURITY (13c).</a:t>
            </a:r>
          </a:p>
          <a:p>
            <a:r>
              <a:rPr lang="en-US" sz="4400" dirty="0" smtClean="0"/>
              <a:t>FULLNESS OF CHRIST (13d).</a:t>
            </a:r>
          </a:p>
          <a:p>
            <a:r>
              <a:rPr lang="en-US" sz="4400" dirty="0" smtClean="0"/>
              <a:t>STABILITY (14).</a:t>
            </a:r>
          </a:p>
          <a:p>
            <a:r>
              <a:rPr lang="en-US" sz="4400" dirty="0" smtClean="0"/>
              <a:t>GROW UP IN ALL THINGS (15).</a:t>
            </a:r>
          </a:p>
          <a:p>
            <a:r>
              <a:rPr lang="en-US" sz="5800" b="1" dirty="0" smtClean="0"/>
              <a:t>BUILD UP IN LOVE </a:t>
            </a:r>
            <a:r>
              <a:rPr lang="en-US" sz="4400" dirty="0" smtClean="0"/>
              <a:t>(16).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“AS EACH PART DOES ITS WORK.”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809999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LIVING A LIFE</a:t>
            </a:r>
            <a:br>
              <a:rPr lang="en-US" sz="8000" dirty="0" smtClean="0">
                <a:latin typeface="Algerian" pitchFamily="82" charset="0"/>
              </a:rPr>
            </a:br>
            <a:r>
              <a:rPr lang="en-US" sz="8000" dirty="0" smtClean="0">
                <a:latin typeface="Algerian" pitchFamily="82" charset="0"/>
              </a:rPr>
              <a:t>WORTHY OF YOUR CALLING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EPHESIANS 4:1-16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EPH. 4:1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“As a prisoner for the Lord, then, I urge you to live a life worthy of the calling you have received.”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EPH. 4:3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“Make every effort …</a:t>
            </a:r>
          </a:p>
          <a:p>
            <a:r>
              <a:rPr lang="en-US" sz="4400" dirty="0" smtClean="0"/>
              <a:t>…to keep the unity of the Spirit…</a:t>
            </a:r>
          </a:p>
          <a:p>
            <a:r>
              <a:rPr lang="en-US" sz="4400" dirty="0" smtClean="0"/>
              <a:t>… through the bond of peace.”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“I URGE/BEG YOU…”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5200" dirty="0" smtClean="0"/>
          </a:p>
          <a:p>
            <a:r>
              <a:rPr lang="en-US" sz="5400" b="1" dirty="0" smtClean="0"/>
              <a:t>“Keep the unity of the Spirit</a:t>
            </a:r>
            <a:r>
              <a:rPr lang="en-US" sz="5400" dirty="0" smtClean="0"/>
              <a:t>…</a:t>
            </a:r>
            <a:r>
              <a:rPr lang="en-US" sz="5400" b="1" dirty="0" smtClean="0"/>
              <a:t>”</a:t>
            </a:r>
            <a:r>
              <a:rPr lang="en-US" sz="5400" dirty="0" smtClean="0"/>
              <a:t>---This is the main idea of this whole section of Scripture (4:1-16), until we all </a:t>
            </a:r>
            <a:r>
              <a:rPr lang="en-US" sz="5400" b="1" dirty="0" smtClean="0"/>
              <a:t>reach</a:t>
            </a:r>
            <a:r>
              <a:rPr lang="en-US" sz="5400" dirty="0" smtClean="0"/>
              <a:t> the unity in the faith (4:13).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DOCTRINE-----DUTY.</a:t>
            </a:r>
          </a:p>
          <a:p>
            <a:r>
              <a:rPr lang="en-US" sz="5400" b="1" dirty="0" smtClean="0"/>
              <a:t>RICHES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EPH. 1-3/ EPH. 4-6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DOCTRINE-----DUTY.</a:t>
            </a:r>
          </a:p>
          <a:p>
            <a:r>
              <a:rPr lang="en-US" sz="4400" dirty="0" smtClean="0"/>
              <a:t>RICHES-----</a:t>
            </a:r>
            <a:r>
              <a:rPr lang="en-US" sz="5400" b="1" dirty="0" smtClean="0"/>
              <a:t>RESPONSIBILTIES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308</TotalTime>
  <Words>1317</Words>
  <Application>Microsoft Office PowerPoint</Application>
  <PresentationFormat>On-screen Show (4:3)</PresentationFormat>
  <Paragraphs>273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Median</vt:lpstr>
      <vt:lpstr>LIVING A LIFE WORTHY OF YOUR CALLING</vt:lpstr>
      <vt:lpstr>Slide 2</vt:lpstr>
      <vt:lpstr>LIVING A LIFE WORTHY OF YOUR CALLING</vt:lpstr>
      <vt:lpstr>EPHESIANS 1-3</vt:lpstr>
      <vt:lpstr>EPHESIANS 4-6</vt:lpstr>
      <vt:lpstr>EPH. 1-3/ EPH. 4-6</vt:lpstr>
      <vt:lpstr>EPH. 1-3/ EPH. 4-6</vt:lpstr>
      <vt:lpstr>EPH. 1-3/ EPH. 4-6</vt:lpstr>
      <vt:lpstr>EPH. 1-3/ EPH. 4-6</vt:lpstr>
      <vt:lpstr>EPH. 1-3/ EPH. 4-6</vt:lpstr>
      <vt:lpstr>EPH. 1-3/ EPH. 4-6</vt:lpstr>
      <vt:lpstr>EPH. 1-3/ EPH. 4-6</vt:lpstr>
      <vt:lpstr>EPH. 1-3/ EPH. 4-6</vt:lpstr>
      <vt:lpstr>LIKE ISRAEL</vt:lpstr>
      <vt:lpstr>LIKE ISRAEL</vt:lpstr>
      <vt:lpstr>LIKE ISRAEL</vt:lpstr>
      <vt:lpstr>LIKE ISRAEL</vt:lpstr>
      <vt:lpstr>EPHESIANS 4:1-16</vt:lpstr>
      <vt:lpstr>EPH. 4:1</vt:lpstr>
      <vt:lpstr>Slide 20</vt:lpstr>
      <vt:lpstr>EPH. 4:1</vt:lpstr>
      <vt:lpstr>EPH. 4:3</vt:lpstr>
      <vt:lpstr>“I URGE/BEG YOU…”</vt:lpstr>
      <vt:lpstr>“I URGE/BEG YOU…”</vt:lpstr>
      <vt:lpstr>Slide 25</vt:lpstr>
      <vt:lpstr>Slide 26</vt:lpstr>
      <vt:lpstr>“I URGE/BEG YOU…”</vt:lpstr>
      <vt:lpstr>“I URGE/BEG YOU…”</vt:lpstr>
      <vt:lpstr>“I URGE/BEG YOU…”</vt:lpstr>
      <vt:lpstr>HOW TO WALK WORTHY (1-3)</vt:lpstr>
      <vt:lpstr>HOW TO WALK WORTHY</vt:lpstr>
      <vt:lpstr>HOW TO WALK WORTHY</vt:lpstr>
      <vt:lpstr>HOW TO WALK WORTHY</vt:lpstr>
      <vt:lpstr>HOW TO WALK WORTHY</vt:lpstr>
      <vt:lpstr>HOW TO WALK WORTHY</vt:lpstr>
      <vt:lpstr>HOW TO WALK WORTHY</vt:lpstr>
      <vt:lpstr>HOW TO WALK WORTHY</vt:lpstr>
      <vt:lpstr>HOW TO WALK WORTHY</vt:lpstr>
      <vt:lpstr>WHY WE KEEP THE UNITY (4-6)</vt:lpstr>
      <vt:lpstr>WHY WE KEEP THE UNITY (4-6)</vt:lpstr>
      <vt:lpstr>WHY WE KEEP THE UNITY</vt:lpstr>
      <vt:lpstr>WHY WE KEEP THE UNITY</vt:lpstr>
      <vt:lpstr>WHY WE KEEP THE UNITY</vt:lpstr>
      <vt:lpstr>WHY WE KEEP THE UNITY</vt:lpstr>
      <vt:lpstr>WHY WE KEEP THE UNITY</vt:lpstr>
      <vt:lpstr>WHY WE KEEP THE UNITY</vt:lpstr>
      <vt:lpstr>WHY WE KEEP THE UNITY</vt:lpstr>
      <vt:lpstr>WHY WE KEEP THE UNITY</vt:lpstr>
      <vt:lpstr>WHY WE KEEP THE UNITY</vt:lpstr>
      <vt:lpstr>WHY WE KEEP THE UNITY</vt:lpstr>
      <vt:lpstr>WHY WE KEEP THE UNITY</vt:lpstr>
      <vt:lpstr>WHY WE KEEP THE UNITY</vt:lpstr>
      <vt:lpstr>GOD GIVES GRACE/GIFTS (7-16)</vt:lpstr>
      <vt:lpstr>GOD GIVES GRACE/GIFTS (7-16)</vt:lpstr>
      <vt:lpstr>GOD GIVES GRACE/GIFTS (7-16)</vt:lpstr>
      <vt:lpstr>GOD GIVES GRACE/GIFTS (7-16)</vt:lpstr>
      <vt:lpstr>GOD GIVES GRACE/GIFTS (7-16)</vt:lpstr>
      <vt:lpstr>GOD GIVES GRACE/GIFTS (7-16)</vt:lpstr>
      <vt:lpstr>GOD GIVES GRACE/GIFTS (7-16)</vt:lpstr>
      <vt:lpstr>GOD GIVES GRACE/GIFTS (7-16)</vt:lpstr>
      <vt:lpstr>GOD GIVES GRACE/GIFTS (7-16)</vt:lpstr>
      <vt:lpstr>GOD GIVES GRACE/GIFTS (7-16)</vt:lpstr>
      <vt:lpstr>WHAT SHOULD HAPPEN…</vt:lpstr>
      <vt:lpstr>WHAT SHOULD HAPPEN…</vt:lpstr>
      <vt:lpstr>WHAT SHOULD HAPPEN…</vt:lpstr>
      <vt:lpstr>WHAT SHOULD HAPPEN…</vt:lpstr>
      <vt:lpstr>WHAT SHOULD HAPPEN…</vt:lpstr>
      <vt:lpstr>WHAT SHOULD HAPPEN…</vt:lpstr>
      <vt:lpstr>WHAT SHOULD HAPPEN…</vt:lpstr>
      <vt:lpstr>WHAT SHOULD HAPPEN…</vt:lpstr>
      <vt:lpstr>WHAT SHOULD HAPPEN…</vt:lpstr>
      <vt:lpstr>Ephesians 4:16</vt:lpstr>
      <vt:lpstr>LIVING A LIFE WORTHY OF YOUR CALLING</vt:lpstr>
      <vt:lpstr>EPH. 4:1</vt:lpstr>
      <vt:lpstr>EPH. 4:3</vt:lpstr>
      <vt:lpstr>“I URGE/BEG YOU…”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 LIFE WORTHY OF YOUR CALLING</dc:title>
  <dc:creator>PastorSteve</dc:creator>
  <cp:lastModifiedBy>steve hokuf</cp:lastModifiedBy>
  <cp:revision>10</cp:revision>
  <dcterms:created xsi:type="dcterms:W3CDTF">2019-06-25T15:55:28Z</dcterms:created>
  <dcterms:modified xsi:type="dcterms:W3CDTF">2019-06-30T11:09:42Z</dcterms:modified>
</cp:coreProperties>
</file>