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5" r:id="rId6"/>
    <p:sldId id="273"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4" r:id="rId20"/>
    <p:sldId id="276" r:id="rId21"/>
    <p:sldId id="277" r:id="rId22"/>
    <p:sldId id="272"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995A7E7-1541-4F7A-9806-1E27D20D4D9D}" type="datetimeFigureOut">
              <a:rPr lang="en-US" smtClean="0"/>
              <a:pPr/>
              <a:t>5/12/2019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0C797F71-706F-4F82-B693-831171E6A2B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5A7E7-1541-4F7A-9806-1E27D20D4D9D}" type="datetimeFigureOut">
              <a:rPr lang="en-US" smtClean="0"/>
              <a:pPr/>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797F71-706F-4F82-B693-831171E6A2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5A7E7-1541-4F7A-9806-1E27D20D4D9D}" type="datetimeFigureOut">
              <a:rPr lang="en-US" smtClean="0"/>
              <a:pPr/>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797F71-706F-4F82-B693-831171E6A2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5A7E7-1541-4F7A-9806-1E27D20D4D9D}" type="datetimeFigureOut">
              <a:rPr lang="en-US" smtClean="0"/>
              <a:pPr/>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797F71-706F-4F82-B693-831171E6A2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95A7E7-1541-4F7A-9806-1E27D20D4D9D}" type="datetimeFigureOut">
              <a:rPr lang="en-US" smtClean="0"/>
              <a:pPr/>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0C797F71-706F-4F82-B693-831171E6A2B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5A7E7-1541-4F7A-9806-1E27D20D4D9D}" type="datetimeFigureOut">
              <a:rPr lang="en-US" smtClean="0"/>
              <a:pPr/>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797F71-706F-4F82-B693-831171E6A2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995A7E7-1541-4F7A-9806-1E27D20D4D9D}" type="datetimeFigureOut">
              <a:rPr lang="en-US" smtClean="0"/>
              <a:pPr/>
              <a:t>5/12/2019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797F71-706F-4F82-B693-831171E6A2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995A7E7-1541-4F7A-9806-1E27D20D4D9D}" type="datetimeFigureOut">
              <a:rPr lang="en-US" smtClean="0"/>
              <a:pPr/>
              <a:t>5/12/2019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797F71-706F-4F82-B693-831171E6A2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5A7E7-1541-4F7A-9806-1E27D20D4D9D}" type="datetimeFigureOut">
              <a:rPr lang="en-US" smtClean="0"/>
              <a:pPr/>
              <a:t>5/12/2019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797F71-706F-4F82-B693-831171E6A2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5A7E7-1541-4F7A-9806-1E27D20D4D9D}" type="datetimeFigureOut">
              <a:rPr lang="en-US" smtClean="0"/>
              <a:pPr/>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797F71-706F-4F82-B693-831171E6A2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995A7E7-1541-4F7A-9806-1E27D20D4D9D}" type="datetimeFigureOut">
              <a:rPr lang="en-US" smtClean="0"/>
              <a:pPr/>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797F71-706F-4F82-B693-831171E6A2B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995A7E7-1541-4F7A-9806-1E27D20D4D9D}" type="datetimeFigureOut">
              <a:rPr lang="en-US" smtClean="0"/>
              <a:pPr/>
              <a:t>5/12/2019</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C797F71-706F-4F82-B693-831171E6A2B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3067050"/>
          </a:xfrm>
        </p:spPr>
        <p:txBody>
          <a:bodyPr>
            <a:noAutofit/>
          </a:bodyPr>
          <a:lstStyle/>
          <a:p>
            <a:r>
              <a:rPr lang="en-US" sz="7200" dirty="0" smtClean="0">
                <a:solidFill>
                  <a:schemeClr val="tx1"/>
                </a:solidFill>
                <a:latin typeface="Brush Script MT" pitchFamily="66" charset="0"/>
              </a:rPr>
              <a:t>GOD’S  PLAN THROUGH  THE AGES</a:t>
            </a:r>
            <a:endParaRPr lang="en-US" sz="7200" dirty="0">
              <a:solidFill>
                <a:schemeClr val="tx1"/>
              </a:solidFill>
              <a:latin typeface="Brush Script MT" pitchFamily="66" charset="0"/>
            </a:endParaRPr>
          </a:p>
        </p:txBody>
      </p:sp>
      <p:sp>
        <p:nvSpPr>
          <p:cNvPr id="3" name="Subtitle 2"/>
          <p:cNvSpPr>
            <a:spLocks noGrp="1"/>
          </p:cNvSpPr>
          <p:nvPr>
            <p:ph type="subTitle" idx="1"/>
          </p:nvPr>
        </p:nvSpPr>
        <p:spPr>
          <a:xfrm>
            <a:off x="1371600" y="4114800"/>
            <a:ext cx="6400800" cy="1828800"/>
          </a:xfrm>
        </p:spPr>
        <p:txBody>
          <a:bodyPr>
            <a:normAutofit/>
          </a:bodyPr>
          <a:lstStyle/>
          <a:p>
            <a:r>
              <a:rPr lang="en-US" sz="4800" dirty="0" smtClean="0">
                <a:solidFill>
                  <a:schemeClr val="tx1"/>
                </a:solidFill>
              </a:rPr>
              <a:t>GENESIS </a:t>
            </a:r>
            <a:r>
              <a:rPr lang="en-US" sz="4800" smtClean="0">
                <a:solidFill>
                  <a:schemeClr val="tx1"/>
                </a:solidFill>
              </a:rPr>
              <a:t>TO </a:t>
            </a:r>
            <a:r>
              <a:rPr lang="en-US" sz="4800" smtClean="0">
                <a:solidFill>
                  <a:schemeClr val="tx1"/>
                </a:solidFill>
              </a:rPr>
              <a:t>REVELATION</a:t>
            </a:r>
            <a:endParaRPr lang="en-US" sz="4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Day Four</a:t>
            </a:r>
            <a:endParaRPr lang="en-US" dirty="0">
              <a:solidFill>
                <a:schemeClr val="tx1"/>
              </a:solidFill>
            </a:endParaRPr>
          </a:p>
        </p:txBody>
      </p:sp>
      <p:sp>
        <p:nvSpPr>
          <p:cNvPr id="3" name="Content Placeholder 2"/>
          <p:cNvSpPr>
            <a:spLocks noGrp="1"/>
          </p:cNvSpPr>
          <p:nvPr>
            <p:ph idx="1"/>
          </p:nvPr>
        </p:nvSpPr>
        <p:spPr>
          <a:xfrm>
            <a:off x="457200" y="1219200"/>
            <a:ext cx="8229600" cy="5090160"/>
          </a:xfrm>
        </p:spPr>
        <p:txBody>
          <a:bodyPr>
            <a:noAutofit/>
          </a:bodyPr>
          <a:lstStyle/>
          <a:p>
            <a:r>
              <a:rPr lang="en-US" sz="3600" dirty="0" smtClean="0"/>
              <a:t>Gen. 1:16– “God made two great lights– the greater light to govern the day and the lesser light to govern the night.”</a:t>
            </a:r>
          </a:p>
          <a:p>
            <a:r>
              <a:rPr lang="en-US" sz="3600" dirty="0" smtClean="0"/>
              <a:t>Matt. 27:45—”From the sixth hour until the ninth hour darkness came over all the land.”</a:t>
            </a:r>
          </a:p>
          <a:p>
            <a:r>
              <a:rPr lang="en-US" sz="3600" dirty="0" smtClean="0"/>
              <a:t>Rev. 21:23– “The city does not need the sun or the moon to shine on it…”</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699760"/>
          </a:xfrm>
        </p:spPr>
        <p:txBody>
          <a:bodyPr>
            <a:noAutofit/>
          </a:bodyPr>
          <a:lstStyle/>
          <a:p>
            <a:r>
              <a:rPr lang="en-US" sz="3200" dirty="0" smtClean="0"/>
              <a:t>Gen. 2:17– “You must not eat from the tree of the knowledge of good and evil, for when you eat of it you will surely die.”</a:t>
            </a:r>
          </a:p>
          <a:p>
            <a:r>
              <a:rPr lang="en-US" sz="3200" dirty="0" smtClean="0"/>
              <a:t>John 12:24 &amp;27– “Unless a kernel of wheat falls to the ground and dies…but if it dies, it produces many seeds.... It was for this very reason I came to this hour.”</a:t>
            </a:r>
          </a:p>
          <a:p>
            <a:r>
              <a:rPr lang="en-US" sz="3200" dirty="0" smtClean="0"/>
              <a:t>John 10:15– “I lay down my life for the sheep.”</a:t>
            </a:r>
          </a:p>
          <a:p>
            <a:r>
              <a:rPr lang="en-US" sz="3200" dirty="0" smtClean="0"/>
              <a:t>Rev. 21:4– “There will be no more death…”</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The Fall of Man</a:t>
            </a:r>
            <a:endParaRPr lang="en-US" dirty="0">
              <a:solidFill>
                <a:schemeClr val="tx1"/>
              </a:solidFill>
            </a:endParaRPr>
          </a:p>
        </p:txBody>
      </p:sp>
      <p:sp>
        <p:nvSpPr>
          <p:cNvPr id="3" name="Content Placeholder 2"/>
          <p:cNvSpPr>
            <a:spLocks noGrp="1"/>
          </p:cNvSpPr>
          <p:nvPr>
            <p:ph idx="1"/>
          </p:nvPr>
        </p:nvSpPr>
        <p:spPr/>
        <p:txBody>
          <a:bodyPr>
            <a:normAutofit/>
          </a:bodyPr>
          <a:lstStyle/>
          <a:p>
            <a:r>
              <a:rPr lang="en-US" sz="3200" dirty="0" smtClean="0"/>
              <a:t>Gen. 3:1ff– Satan appears as the great deceiver.  “Did God really say…”</a:t>
            </a:r>
          </a:p>
          <a:p>
            <a:r>
              <a:rPr lang="en-US" sz="3200" dirty="0" smtClean="0"/>
              <a:t>John 13:26ff--  Jesus told Judas, “What you are about to do , do quickly,”  “Satan entered into  him…”</a:t>
            </a:r>
          </a:p>
          <a:p>
            <a:r>
              <a:rPr lang="en-US" sz="3200" dirty="0" smtClean="0"/>
              <a:t>Rev. 20:10– “The devil, who deceived them, was thrown into the lake of burning sulfur…and… will be tormented day and night for ever and ever.”</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chemeClr val="tx1"/>
                </a:solidFill>
              </a:rPr>
              <a:t>Sin</a:t>
            </a:r>
            <a:endParaRPr lang="en-US" sz="6000" dirty="0">
              <a:solidFill>
                <a:schemeClr val="tx1"/>
              </a:solidFill>
            </a:endParaRPr>
          </a:p>
        </p:txBody>
      </p:sp>
      <p:sp>
        <p:nvSpPr>
          <p:cNvPr id="3" name="Content Placeholder 2"/>
          <p:cNvSpPr>
            <a:spLocks noGrp="1"/>
          </p:cNvSpPr>
          <p:nvPr>
            <p:ph idx="1"/>
          </p:nvPr>
        </p:nvSpPr>
        <p:spPr/>
        <p:txBody>
          <a:bodyPr>
            <a:normAutofit/>
          </a:bodyPr>
          <a:lstStyle/>
          <a:p>
            <a:r>
              <a:rPr lang="en-US" sz="3200" dirty="0" smtClean="0"/>
              <a:t>Gen. 3:23-– Adam and Eve sinned and defiled the Garden of Eden.  “So the Lord God banished him from the Garden of Eden.”</a:t>
            </a:r>
          </a:p>
          <a:p>
            <a:r>
              <a:rPr lang="en-US" sz="3200" dirty="0" smtClean="0"/>
              <a:t>Matt. 4:1-11– Jesus resisted all the temptations that the devil threw at him.</a:t>
            </a:r>
          </a:p>
          <a:p>
            <a:r>
              <a:rPr lang="en-US" sz="3200" dirty="0" smtClean="0"/>
              <a:t>Rev.  21:27– “Nothing impure will ever enter it…but only those whose names are written in the Lamb’s book of life.”</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chemeClr val="tx1"/>
                </a:solidFill>
              </a:rPr>
              <a:t>Walk with God</a:t>
            </a:r>
            <a:endParaRPr lang="en-US" sz="5400" dirty="0">
              <a:solidFill>
                <a:schemeClr val="tx1"/>
              </a:solidFill>
            </a:endParaRPr>
          </a:p>
        </p:txBody>
      </p:sp>
      <p:sp>
        <p:nvSpPr>
          <p:cNvPr id="3" name="Content Placeholder 2"/>
          <p:cNvSpPr>
            <a:spLocks noGrp="1"/>
          </p:cNvSpPr>
          <p:nvPr>
            <p:ph idx="1"/>
          </p:nvPr>
        </p:nvSpPr>
        <p:spPr>
          <a:xfrm>
            <a:off x="457200" y="1295400"/>
            <a:ext cx="8229600" cy="5013960"/>
          </a:xfrm>
        </p:spPr>
        <p:txBody>
          <a:bodyPr/>
          <a:lstStyle/>
          <a:p>
            <a:r>
              <a:rPr lang="en-US" dirty="0" smtClean="0"/>
              <a:t>Gen. 3:8ff– “Then the man and his wife heard the sound of the LORD God as he was walking in the garden in the cool of the day, and they hid…”</a:t>
            </a:r>
          </a:p>
          <a:p>
            <a:r>
              <a:rPr lang="en-US" dirty="0" smtClean="0"/>
              <a:t>John 15:9-10– “Remain in my love.  If you obey my commands, you will remain in  my love.”</a:t>
            </a:r>
          </a:p>
          <a:p>
            <a:r>
              <a:rPr lang="en-US" dirty="0" smtClean="0"/>
              <a:t>Rev. 21:3– “Now the dwelling of God is with men, and he will live with them.  They will be his people, and God himself will be with them and be their God.”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chemeClr val="tx1"/>
                </a:solidFill>
              </a:rPr>
              <a:t>The Curse</a:t>
            </a:r>
            <a:endParaRPr lang="en-US" sz="6000" dirty="0">
              <a:solidFill>
                <a:schemeClr val="tx1"/>
              </a:solidFill>
            </a:endParaRPr>
          </a:p>
        </p:txBody>
      </p:sp>
      <p:sp>
        <p:nvSpPr>
          <p:cNvPr id="3" name="Content Placeholder 2"/>
          <p:cNvSpPr>
            <a:spLocks noGrp="1"/>
          </p:cNvSpPr>
          <p:nvPr>
            <p:ph idx="1"/>
          </p:nvPr>
        </p:nvSpPr>
        <p:spPr>
          <a:xfrm>
            <a:off x="457200" y="1219200"/>
            <a:ext cx="8229600" cy="5090160"/>
          </a:xfrm>
        </p:spPr>
        <p:txBody>
          <a:bodyPr>
            <a:noAutofit/>
          </a:bodyPr>
          <a:lstStyle/>
          <a:p>
            <a:r>
              <a:rPr lang="en-US" sz="3600" dirty="0" smtClean="0"/>
              <a:t>Gen. 3:16– “I will greatly increase your pains…”</a:t>
            </a:r>
          </a:p>
          <a:p>
            <a:r>
              <a:rPr lang="en-US" sz="3600" dirty="0" smtClean="0"/>
              <a:t>Is. 53:3– “He was despised and rejected by men, a man of sorrows, and familiar with suffering.”</a:t>
            </a:r>
          </a:p>
          <a:p>
            <a:r>
              <a:rPr lang="en-US" sz="3600" dirty="0" smtClean="0"/>
              <a:t>Rev. 21:4– “There will be no more death or mourning or crying or pain, for the old order of things has passed away.”</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chemeClr val="tx1"/>
                </a:solidFill>
              </a:rPr>
              <a:t>The Curse</a:t>
            </a:r>
            <a:endParaRPr lang="en-US" sz="6000" dirty="0">
              <a:solidFill>
                <a:schemeClr val="tx1"/>
              </a:solidFill>
            </a:endParaRPr>
          </a:p>
        </p:txBody>
      </p:sp>
      <p:sp>
        <p:nvSpPr>
          <p:cNvPr id="3" name="Content Placeholder 2"/>
          <p:cNvSpPr>
            <a:spLocks noGrp="1"/>
          </p:cNvSpPr>
          <p:nvPr>
            <p:ph idx="1"/>
          </p:nvPr>
        </p:nvSpPr>
        <p:spPr/>
        <p:txBody>
          <a:bodyPr>
            <a:noAutofit/>
          </a:bodyPr>
          <a:lstStyle/>
          <a:p>
            <a:r>
              <a:rPr lang="en-US" sz="3200" dirty="0" smtClean="0"/>
              <a:t>Gen. 3:17– “Cursed is the ground because of you…”</a:t>
            </a:r>
          </a:p>
          <a:p>
            <a:r>
              <a:rPr lang="en-US" sz="3200" dirty="0" smtClean="0"/>
              <a:t>Matt. 21:19– “Seeing a fig tree by to road, he went up to it but found nothing on it except leaves.  Then he said to it, “May you never bear fruit again!”  Immediately the tree withered.”</a:t>
            </a:r>
          </a:p>
          <a:p>
            <a:r>
              <a:rPr lang="en-US" sz="3200" dirty="0" smtClean="0"/>
              <a:t>Rev. 22:3– “No longer will there be any curse.”</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chemeClr val="tx1"/>
                </a:solidFill>
              </a:rPr>
              <a:t>The Curse</a:t>
            </a:r>
            <a:endParaRPr lang="en-US" sz="6000" dirty="0">
              <a:solidFill>
                <a:schemeClr val="tx1"/>
              </a:solidFill>
            </a:endParaRPr>
          </a:p>
        </p:txBody>
      </p:sp>
      <p:sp>
        <p:nvSpPr>
          <p:cNvPr id="3" name="Content Placeholder 2"/>
          <p:cNvSpPr>
            <a:spLocks noGrp="1"/>
          </p:cNvSpPr>
          <p:nvPr>
            <p:ph idx="1"/>
          </p:nvPr>
        </p:nvSpPr>
        <p:spPr>
          <a:xfrm>
            <a:off x="457200" y="1295400"/>
            <a:ext cx="8229600" cy="5013960"/>
          </a:xfrm>
        </p:spPr>
        <p:txBody>
          <a:bodyPr>
            <a:noAutofit/>
          </a:bodyPr>
          <a:lstStyle/>
          <a:p>
            <a:r>
              <a:rPr lang="en-US" sz="3600" dirty="0" smtClean="0"/>
              <a:t>Gen. 3:19– “By the sweat of your brow…dust you are and to dust you will return.”  Man’s dominion broken.</a:t>
            </a:r>
          </a:p>
          <a:p>
            <a:r>
              <a:rPr lang="en-US" sz="3600" dirty="0" smtClean="0"/>
              <a:t>1 Cor. 15:45ff– “The first man was of the dust of the earth, the second man from heaven.”</a:t>
            </a:r>
          </a:p>
          <a:p>
            <a:r>
              <a:rPr lang="en-US" sz="3600" dirty="0" smtClean="0"/>
              <a:t>Rev. 22:5– “And they will reign for ever and ever.”</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chemeClr val="tx1"/>
                </a:solidFill>
              </a:rPr>
              <a:t>The Tree of Life</a:t>
            </a:r>
            <a:endParaRPr lang="en-US" sz="5400" dirty="0">
              <a:solidFill>
                <a:schemeClr val="tx1"/>
              </a:solidFill>
            </a:endParaRPr>
          </a:p>
        </p:txBody>
      </p:sp>
      <p:sp>
        <p:nvSpPr>
          <p:cNvPr id="3" name="Content Placeholder 2"/>
          <p:cNvSpPr>
            <a:spLocks noGrp="1"/>
          </p:cNvSpPr>
          <p:nvPr>
            <p:ph idx="1"/>
          </p:nvPr>
        </p:nvSpPr>
        <p:spPr>
          <a:xfrm>
            <a:off x="457200" y="1371600"/>
            <a:ext cx="8229600" cy="4937760"/>
          </a:xfrm>
        </p:spPr>
        <p:txBody>
          <a:bodyPr>
            <a:noAutofit/>
          </a:bodyPr>
          <a:lstStyle/>
          <a:p>
            <a:r>
              <a:rPr lang="en-US" sz="3200" dirty="0" smtClean="0"/>
              <a:t>Gen. 3:24– “He drove the man out, he placed on the east side of the Garden of Eden cherubim and a flaming sword flashing back and forth to guard the way to the tree of life.”</a:t>
            </a:r>
          </a:p>
          <a:p>
            <a:r>
              <a:rPr lang="en-US" sz="3200" dirty="0" smtClean="0"/>
              <a:t>John 6:35– “I am the bread of life.  He who comes to me will never go hungry.”</a:t>
            </a:r>
          </a:p>
          <a:p>
            <a:r>
              <a:rPr lang="en-US" sz="3200" dirty="0" smtClean="0"/>
              <a:t>Rev. 22:14– “Blessed are those who… have the right to the tree of life and may go through the gates into the city.”</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a:bodyPr>
          <a:lstStyle/>
          <a:p>
            <a:r>
              <a:rPr lang="en-US" dirty="0" smtClean="0">
                <a:solidFill>
                  <a:schemeClr val="tx1"/>
                </a:solidFill>
              </a:rPr>
              <a:t>GOD’S PLAN </a:t>
            </a:r>
            <a:br>
              <a:rPr lang="en-US" dirty="0" smtClean="0">
                <a:solidFill>
                  <a:schemeClr val="tx1"/>
                </a:solidFill>
              </a:rPr>
            </a:br>
            <a:r>
              <a:rPr lang="en-US" dirty="0" smtClean="0">
                <a:solidFill>
                  <a:schemeClr val="tx1"/>
                </a:solidFill>
              </a:rPr>
              <a:t>THROUGH THE AGES</a:t>
            </a:r>
            <a:endParaRPr lang="en-US" dirty="0">
              <a:solidFill>
                <a:schemeClr val="tx1"/>
              </a:solidFill>
            </a:endParaRPr>
          </a:p>
        </p:txBody>
      </p:sp>
      <p:sp>
        <p:nvSpPr>
          <p:cNvPr id="3" name="Content Placeholder 2"/>
          <p:cNvSpPr>
            <a:spLocks noGrp="1"/>
          </p:cNvSpPr>
          <p:nvPr>
            <p:ph idx="1"/>
          </p:nvPr>
        </p:nvSpPr>
        <p:spPr>
          <a:xfrm>
            <a:off x="457200" y="2209800"/>
            <a:ext cx="8229600" cy="4099560"/>
          </a:xfrm>
        </p:spPr>
        <p:txBody>
          <a:bodyPr>
            <a:normAutofit/>
          </a:bodyPr>
          <a:lstStyle/>
          <a:p>
            <a:r>
              <a:rPr lang="en-US" sz="4400" dirty="0" smtClean="0"/>
              <a:t>We have seen what God’s plan…</a:t>
            </a:r>
          </a:p>
          <a:p>
            <a:r>
              <a:rPr lang="en-US" sz="4400" dirty="0" smtClean="0"/>
              <a:t>WAS…</a:t>
            </a:r>
          </a:p>
          <a:p>
            <a:r>
              <a:rPr lang="en-US" sz="4400" dirty="0" smtClean="0"/>
              <a:t>IS…</a:t>
            </a:r>
          </a:p>
          <a:p>
            <a:r>
              <a:rPr lang="en-US" sz="4400" dirty="0" smtClean="0"/>
              <a:t>WILL BE!!!!</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solidFill>
                  <a:schemeClr val="tx1"/>
                </a:solidFill>
              </a:rPr>
              <a:t>THE BIBLE</a:t>
            </a:r>
            <a:endParaRPr lang="en-US" sz="6000" dirty="0">
              <a:solidFill>
                <a:schemeClr val="tx1"/>
              </a:solidFill>
            </a:endParaRPr>
          </a:p>
        </p:txBody>
      </p:sp>
      <p:sp>
        <p:nvSpPr>
          <p:cNvPr id="3" name="Content Placeholder 2"/>
          <p:cNvSpPr>
            <a:spLocks noGrp="1"/>
          </p:cNvSpPr>
          <p:nvPr>
            <p:ph idx="1"/>
          </p:nvPr>
        </p:nvSpPr>
        <p:spPr/>
        <p:txBody>
          <a:bodyPr>
            <a:noAutofit/>
          </a:bodyPr>
          <a:lstStyle/>
          <a:p>
            <a:r>
              <a:rPr lang="en-US" sz="4000" dirty="0" smtClean="0"/>
              <a:t>66 BOOKS</a:t>
            </a:r>
          </a:p>
          <a:p>
            <a:r>
              <a:rPr lang="en-US" sz="4000" dirty="0" smtClean="0"/>
              <a:t>OVER 40 AUTHORS</a:t>
            </a:r>
          </a:p>
          <a:p>
            <a:r>
              <a:rPr lang="en-US" sz="4000" dirty="0" smtClean="0"/>
              <a:t>OVER 1500 YEARS IN THE WRITING</a:t>
            </a:r>
          </a:p>
          <a:p>
            <a:r>
              <a:rPr lang="en-US" sz="4000" dirty="0" smtClean="0"/>
              <a:t>INSPIRED OF GOD</a:t>
            </a:r>
          </a:p>
          <a:p>
            <a:r>
              <a:rPr lang="en-US" sz="4000" dirty="0" smtClean="0"/>
              <a:t>FROM CREATION TO THE ETERNAL STATE</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Matthew 24:37</a:t>
            </a:r>
            <a:endParaRPr lang="en-US" dirty="0">
              <a:solidFill>
                <a:schemeClr val="tx1"/>
              </a:solidFill>
            </a:endParaRPr>
          </a:p>
        </p:txBody>
      </p:sp>
      <p:sp>
        <p:nvSpPr>
          <p:cNvPr id="3" name="Content Placeholder 2"/>
          <p:cNvSpPr>
            <a:spLocks noGrp="1"/>
          </p:cNvSpPr>
          <p:nvPr>
            <p:ph idx="1"/>
          </p:nvPr>
        </p:nvSpPr>
        <p:spPr/>
        <p:txBody>
          <a:bodyPr>
            <a:normAutofit/>
          </a:bodyPr>
          <a:lstStyle/>
          <a:p>
            <a:r>
              <a:rPr lang="en-US" sz="4000" dirty="0" smtClean="0"/>
              <a:t>“As it was in the days of Noah, so it will be at the coming of the Son of Man.”</a:t>
            </a:r>
            <a:endParaRPr lang="en-US" sz="4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Isaiah 5:20</a:t>
            </a:r>
            <a:endParaRPr lang="en-US" dirty="0">
              <a:solidFill>
                <a:schemeClr val="tx1"/>
              </a:solidFill>
            </a:endParaRPr>
          </a:p>
        </p:txBody>
      </p:sp>
      <p:sp>
        <p:nvSpPr>
          <p:cNvPr id="3" name="Content Placeholder 2"/>
          <p:cNvSpPr>
            <a:spLocks noGrp="1"/>
          </p:cNvSpPr>
          <p:nvPr>
            <p:ph idx="1"/>
          </p:nvPr>
        </p:nvSpPr>
        <p:spPr/>
        <p:txBody>
          <a:bodyPr>
            <a:normAutofit/>
          </a:bodyPr>
          <a:lstStyle/>
          <a:p>
            <a:r>
              <a:rPr lang="en-US" sz="4400" dirty="0" smtClean="0"/>
              <a:t>“Woe to those who call evil good and good evil, who put darkness for light and light for darkness.”</a:t>
            </a:r>
            <a:endParaRPr lang="en-US" sz="4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1 Thess. 5:2-3</a:t>
            </a:r>
            <a:endParaRPr lang="en-US" dirty="0">
              <a:solidFill>
                <a:schemeClr val="tx1"/>
              </a:solidFill>
            </a:endParaRPr>
          </a:p>
        </p:txBody>
      </p:sp>
      <p:sp>
        <p:nvSpPr>
          <p:cNvPr id="3" name="Content Placeholder 2"/>
          <p:cNvSpPr>
            <a:spLocks noGrp="1"/>
          </p:cNvSpPr>
          <p:nvPr>
            <p:ph idx="1"/>
          </p:nvPr>
        </p:nvSpPr>
        <p:spPr/>
        <p:txBody>
          <a:bodyPr>
            <a:normAutofit/>
          </a:bodyPr>
          <a:lstStyle/>
          <a:p>
            <a:r>
              <a:rPr lang="en-US" sz="4000" dirty="0" smtClean="0"/>
              <a:t>“The day of the Lord will come like a thief in the night.  While people are saying, “Peace and safety,” destruction will come on them suddenly, as labor pains on a pregnant woman, and they will not escape.”</a:t>
            </a:r>
            <a:endParaRPr lang="en-US" sz="4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Rev. 22:7 &amp; 17</a:t>
            </a:r>
            <a:endParaRPr lang="en-US" dirty="0">
              <a:solidFill>
                <a:schemeClr val="tx1"/>
              </a:solidFill>
            </a:endParaRPr>
          </a:p>
        </p:txBody>
      </p:sp>
      <p:sp>
        <p:nvSpPr>
          <p:cNvPr id="3" name="Content Placeholder 2"/>
          <p:cNvSpPr>
            <a:spLocks noGrp="1"/>
          </p:cNvSpPr>
          <p:nvPr>
            <p:ph idx="1"/>
          </p:nvPr>
        </p:nvSpPr>
        <p:spPr/>
        <p:txBody>
          <a:bodyPr>
            <a:normAutofit/>
          </a:bodyPr>
          <a:lstStyle/>
          <a:p>
            <a:r>
              <a:rPr lang="en-US" sz="4000" dirty="0" smtClean="0"/>
              <a:t>“Behold, I am coming soon!”</a:t>
            </a:r>
          </a:p>
          <a:p>
            <a:r>
              <a:rPr lang="en-US" sz="4000" dirty="0" smtClean="0"/>
              <a:t>“Whoever is thirsty, let him come; and whoever wishes, let him take the free gift of the water of life.”</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chemeClr val="tx1"/>
                </a:solidFill>
              </a:rPr>
              <a:t>IN THE BEGINNING</a:t>
            </a:r>
            <a:endParaRPr lang="en-US" sz="5400" dirty="0">
              <a:solidFill>
                <a:schemeClr val="tx1"/>
              </a:solidFill>
            </a:endParaRPr>
          </a:p>
        </p:txBody>
      </p:sp>
      <p:sp>
        <p:nvSpPr>
          <p:cNvPr id="3" name="Content Placeholder 2"/>
          <p:cNvSpPr>
            <a:spLocks noGrp="1"/>
          </p:cNvSpPr>
          <p:nvPr>
            <p:ph idx="1"/>
          </p:nvPr>
        </p:nvSpPr>
        <p:spPr/>
        <p:txBody>
          <a:bodyPr>
            <a:normAutofit/>
          </a:bodyPr>
          <a:lstStyle/>
          <a:p>
            <a:r>
              <a:rPr lang="en-US" sz="4400" dirty="0" smtClean="0"/>
              <a:t>IT BEGINS WITH THE CREATION OF THE UNIVERSE.</a:t>
            </a:r>
          </a:p>
          <a:p>
            <a:r>
              <a:rPr lang="en-US" sz="4400" dirty="0" smtClean="0"/>
              <a:t>IT ENDS WITH A GLIMPSE INTO HEAVEN AND ETERNITY.</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11362"/>
          </a:xfrm>
        </p:spPr>
        <p:txBody>
          <a:bodyPr>
            <a:noAutofit/>
          </a:bodyPr>
          <a:lstStyle/>
          <a:p>
            <a:r>
              <a:rPr lang="en-US" sz="6600" dirty="0" smtClean="0">
                <a:solidFill>
                  <a:schemeClr val="tx1"/>
                </a:solidFill>
              </a:rPr>
              <a:t>THE STORY OF JESUS</a:t>
            </a:r>
            <a:endParaRPr lang="en-US" sz="6600" dirty="0">
              <a:solidFill>
                <a:schemeClr val="tx1"/>
              </a:solidFill>
            </a:endParaRPr>
          </a:p>
        </p:txBody>
      </p:sp>
      <p:sp>
        <p:nvSpPr>
          <p:cNvPr id="3" name="Content Placeholder 2"/>
          <p:cNvSpPr>
            <a:spLocks noGrp="1"/>
          </p:cNvSpPr>
          <p:nvPr>
            <p:ph idx="1"/>
          </p:nvPr>
        </p:nvSpPr>
        <p:spPr>
          <a:xfrm>
            <a:off x="457200" y="2514600"/>
            <a:ext cx="8229600" cy="3794760"/>
          </a:xfrm>
        </p:spPr>
        <p:txBody>
          <a:bodyPr>
            <a:normAutofit fontScale="85000" lnSpcReduction="20000"/>
          </a:bodyPr>
          <a:lstStyle/>
          <a:p>
            <a:r>
              <a:rPr lang="en-US" sz="4400" dirty="0" smtClean="0"/>
              <a:t>“The testimony of Jesus is the spirit of prophecy.”             Rev. 19:10</a:t>
            </a:r>
          </a:p>
          <a:p>
            <a:r>
              <a:rPr lang="en-US" sz="4400" dirty="0" smtClean="0"/>
              <a:t>We all know 100’s of Bible stories but how does it all fit together?</a:t>
            </a:r>
          </a:p>
          <a:p>
            <a:r>
              <a:rPr lang="en-US" dirty="0" smtClean="0"/>
              <a:t>Ask your Mother</a:t>
            </a:r>
            <a:r>
              <a:rPr lang="en-US" sz="4400" dirty="0" smtClean="0"/>
              <a:t>.</a:t>
            </a:r>
          </a:p>
          <a:p>
            <a:r>
              <a:rPr lang="en-US" sz="4400" dirty="0" smtClean="0"/>
              <a:t>We’ve been studying the death, burial and resurrection of Jesus.</a:t>
            </a:r>
          </a:p>
          <a:p>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Revelation 21:1-7</a:t>
            </a:r>
            <a:endParaRPr lang="en-US" dirty="0">
              <a:solidFill>
                <a:schemeClr val="tx2"/>
              </a:solidFill>
            </a:endParaRPr>
          </a:p>
        </p:txBody>
      </p:sp>
      <p:sp>
        <p:nvSpPr>
          <p:cNvPr id="3" name="Content Placeholder 2"/>
          <p:cNvSpPr>
            <a:spLocks noGrp="1"/>
          </p:cNvSpPr>
          <p:nvPr>
            <p:ph idx="1"/>
          </p:nvPr>
        </p:nvSpPr>
        <p:spPr/>
        <p:txBody>
          <a:bodyPr>
            <a:normAutofit/>
          </a:bodyPr>
          <a:lstStyle/>
          <a:p>
            <a:r>
              <a:rPr lang="en-US" sz="4400" dirty="0" smtClean="0"/>
              <a:t>Rev. 21:22-27</a:t>
            </a:r>
          </a:p>
          <a:p>
            <a:r>
              <a:rPr lang="en-US" sz="4400" dirty="0" smtClean="0"/>
              <a:t>Rev. 22:1-7</a:t>
            </a:r>
          </a:p>
          <a:p>
            <a:r>
              <a:rPr lang="en-US" sz="4400" dirty="0" smtClean="0"/>
              <a:t>Rev. 22:12-21</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a:bodyPr>
          <a:lstStyle/>
          <a:p>
            <a:r>
              <a:rPr lang="en-US" dirty="0" smtClean="0">
                <a:solidFill>
                  <a:schemeClr val="tx1"/>
                </a:solidFill>
              </a:rPr>
              <a:t>GOD’S PLAN </a:t>
            </a:r>
            <a:br>
              <a:rPr lang="en-US" dirty="0" smtClean="0">
                <a:solidFill>
                  <a:schemeClr val="tx1"/>
                </a:solidFill>
              </a:rPr>
            </a:br>
            <a:r>
              <a:rPr lang="en-US" dirty="0" smtClean="0">
                <a:solidFill>
                  <a:schemeClr val="tx1"/>
                </a:solidFill>
              </a:rPr>
              <a:t>THROUGH THE AGES</a:t>
            </a:r>
            <a:endParaRPr lang="en-US" dirty="0">
              <a:solidFill>
                <a:schemeClr val="tx1"/>
              </a:solidFill>
            </a:endParaRPr>
          </a:p>
        </p:txBody>
      </p:sp>
      <p:sp>
        <p:nvSpPr>
          <p:cNvPr id="3" name="Content Placeholder 2"/>
          <p:cNvSpPr>
            <a:spLocks noGrp="1"/>
          </p:cNvSpPr>
          <p:nvPr>
            <p:ph idx="1"/>
          </p:nvPr>
        </p:nvSpPr>
        <p:spPr>
          <a:xfrm>
            <a:off x="457200" y="2209800"/>
            <a:ext cx="8229600" cy="4099560"/>
          </a:xfrm>
        </p:spPr>
        <p:txBody>
          <a:bodyPr>
            <a:normAutofit/>
          </a:bodyPr>
          <a:lstStyle/>
          <a:p>
            <a:r>
              <a:rPr lang="en-US" sz="4400" dirty="0" smtClean="0"/>
              <a:t>Let’s see what God’s plan…</a:t>
            </a:r>
          </a:p>
          <a:p>
            <a:r>
              <a:rPr lang="en-US" sz="4400" dirty="0" smtClean="0"/>
              <a:t>WAS…</a:t>
            </a:r>
          </a:p>
          <a:p>
            <a:r>
              <a:rPr lang="en-US" sz="4400" dirty="0" smtClean="0"/>
              <a:t>IS…</a:t>
            </a:r>
          </a:p>
          <a:p>
            <a:r>
              <a:rPr lang="en-US" sz="4400" dirty="0" smtClean="0"/>
              <a:t>WILL BE!!!!</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Let’s start at the beginning…</a:t>
            </a:r>
            <a:endParaRPr lang="en-US" dirty="0">
              <a:solidFill>
                <a:schemeClr val="tx1"/>
              </a:solidFill>
            </a:endParaRPr>
          </a:p>
        </p:txBody>
      </p:sp>
      <p:sp>
        <p:nvSpPr>
          <p:cNvPr id="3" name="Content Placeholder 2"/>
          <p:cNvSpPr>
            <a:spLocks noGrp="1"/>
          </p:cNvSpPr>
          <p:nvPr>
            <p:ph idx="1"/>
          </p:nvPr>
        </p:nvSpPr>
        <p:spPr/>
        <p:txBody>
          <a:bodyPr>
            <a:normAutofit/>
          </a:bodyPr>
          <a:lstStyle/>
          <a:p>
            <a:r>
              <a:rPr lang="en-US" sz="3600" dirty="0" smtClean="0"/>
              <a:t>“In the beginning God created the heavens and the earth.”  Gen. 1:1</a:t>
            </a:r>
          </a:p>
          <a:p>
            <a:r>
              <a:rPr lang="en-US" sz="3600" dirty="0" smtClean="0"/>
              <a:t>Col. 1:16-- “For by him (Jesus) all things were created.”</a:t>
            </a:r>
          </a:p>
          <a:p>
            <a:r>
              <a:rPr lang="en-US" sz="3600" dirty="0" smtClean="0"/>
              <a:t>Rev. 21:1– “I saw a new heaven and a new earth, for the first heaven and the first earth had passed away.”</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One</a:t>
            </a:r>
            <a:endParaRPr lang="en-US" dirty="0"/>
          </a:p>
        </p:txBody>
      </p:sp>
      <p:sp>
        <p:nvSpPr>
          <p:cNvPr id="3" name="Content Placeholder 2"/>
          <p:cNvSpPr>
            <a:spLocks noGrp="1"/>
          </p:cNvSpPr>
          <p:nvPr>
            <p:ph idx="1"/>
          </p:nvPr>
        </p:nvSpPr>
        <p:spPr/>
        <p:txBody>
          <a:bodyPr>
            <a:noAutofit/>
          </a:bodyPr>
          <a:lstStyle/>
          <a:p>
            <a:r>
              <a:rPr lang="en-US" sz="3200" dirty="0" smtClean="0"/>
              <a:t>Gen. 1:5– “And God said, “Let there be light”…and God called the light “day” and the darkness he called “night.”</a:t>
            </a:r>
          </a:p>
          <a:p>
            <a:r>
              <a:rPr lang="en-US" sz="3200" dirty="0" smtClean="0"/>
              <a:t>John 8:21– “I am the Light of the world.”</a:t>
            </a:r>
          </a:p>
          <a:p>
            <a:r>
              <a:rPr lang="en-US" sz="3200" dirty="0" smtClean="0"/>
              <a:t>Rev. 21:22– “The city does not need the sun or the moon to shine on it, for the glory of God gives it light, and the Lamb is its lamp.”</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838200"/>
            <a:ext cx="8229600" cy="5471160"/>
          </a:xfrm>
        </p:spPr>
        <p:txBody>
          <a:bodyPr>
            <a:noAutofit/>
          </a:bodyPr>
          <a:lstStyle/>
          <a:p>
            <a:r>
              <a:rPr lang="en-US" sz="3600" dirty="0" smtClean="0"/>
              <a:t>Gen. 1:5– “The darkness he called “Night”.”</a:t>
            </a:r>
          </a:p>
          <a:p>
            <a:r>
              <a:rPr lang="en-US" sz="3600" dirty="0" smtClean="0"/>
              <a:t>John 12:35-36– “The man who walks is the dark does not know where he is going.  Put your trust in the light…so that you may become sons of light.”</a:t>
            </a:r>
          </a:p>
          <a:p>
            <a:r>
              <a:rPr lang="en-US" sz="3600" dirty="0" smtClean="0"/>
              <a:t>Rev. 21:25– “There will be no night there.”</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283</TotalTime>
  <Words>1185</Words>
  <Application>Microsoft Office PowerPoint</Application>
  <PresentationFormat>On-screen Show (4:3)</PresentationFormat>
  <Paragraphs>86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Apex</vt:lpstr>
      <vt:lpstr>GOD’S  PLAN THROUGH  THE AGES</vt:lpstr>
      <vt:lpstr>THE BIBLE</vt:lpstr>
      <vt:lpstr>IN THE BEGINNING</vt:lpstr>
      <vt:lpstr>THE STORY OF JESUS</vt:lpstr>
      <vt:lpstr>Revelation 21:1-7</vt:lpstr>
      <vt:lpstr>GOD’S PLAN  THROUGH THE AGES</vt:lpstr>
      <vt:lpstr>Let’s start at the beginning…</vt:lpstr>
      <vt:lpstr>Day One</vt:lpstr>
      <vt:lpstr>PowerPoint Presentation</vt:lpstr>
      <vt:lpstr>Day Four</vt:lpstr>
      <vt:lpstr>PowerPoint Presentation</vt:lpstr>
      <vt:lpstr>The Fall of Man</vt:lpstr>
      <vt:lpstr>Sin</vt:lpstr>
      <vt:lpstr>Walk with God</vt:lpstr>
      <vt:lpstr>The Curse</vt:lpstr>
      <vt:lpstr>The Curse</vt:lpstr>
      <vt:lpstr>The Curse</vt:lpstr>
      <vt:lpstr>The Tree of Life</vt:lpstr>
      <vt:lpstr>GOD’S PLAN  THROUGH THE AGES</vt:lpstr>
      <vt:lpstr>Matthew 24:37</vt:lpstr>
      <vt:lpstr>Isaiah 5:20</vt:lpstr>
      <vt:lpstr>1 Thess. 5:2-3</vt:lpstr>
      <vt:lpstr>Rev. 22:7 &amp; 17</vt:lpstr>
    </vt:vector>
  </TitlesOfParts>
  <Company>U.S. Army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PLAN THROUGH  THE AGES</dc:title>
  <dc:creator>PastorSteve</dc:creator>
  <cp:lastModifiedBy>SoundBooth</cp:lastModifiedBy>
  <cp:revision>10</cp:revision>
  <dcterms:created xsi:type="dcterms:W3CDTF">2019-05-07T16:06:37Z</dcterms:created>
  <dcterms:modified xsi:type="dcterms:W3CDTF">2019-05-12T12:44:03Z</dcterms:modified>
</cp:coreProperties>
</file>