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5" r:id="rId7"/>
    <p:sldId id="264" r:id="rId8"/>
    <p:sldId id="261" r:id="rId9"/>
    <p:sldId id="262" r:id="rId10"/>
    <p:sldId id="270" r:id="rId11"/>
    <p:sldId id="263" r:id="rId12"/>
    <p:sldId id="268" r:id="rId13"/>
    <p:sldId id="267" r:id="rId14"/>
    <p:sldId id="274" r:id="rId15"/>
    <p:sldId id="279" r:id="rId16"/>
    <p:sldId id="278" r:id="rId17"/>
    <p:sldId id="272" r:id="rId18"/>
    <p:sldId id="273" r:id="rId19"/>
    <p:sldId id="280" r:id="rId20"/>
    <p:sldId id="276" r:id="rId21"/>
    <p:sldId id="277" r:id="rId22"/>
    <p:sldId id="284" r:id="rId23"/>
    <p:sldId id="281" r:id="rId24"/>
    <p:sldId id="282" r:id="rId25"/>
    <p:sldId id="28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4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28BB6-DF44-4A63-BE2D-70E412CF8764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7D42B-5BE2-4C4E-82B3-D8506AE565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28BB6-DF44-4A63-BE2D-70E412CF8764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7D42B-5BE2-4C4E-82B3-D8506AE56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28BB6-DF44-4A63-BE2D-70E412CF8764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7D42B-5BE2-4C4E-82B3-D8506AE56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28BB6-DF44-4A63-BE2D-70E412CF8764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7D42B-5BE2-4C4E-82B3-D8506AE56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28BB6-DF44-4A63-BE2D-70E412CF8764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7D42B-5BE2-4C4E-82B3-D8506AE565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28BB6-DF44-4A63-BE2D-70E412CF8764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7D42B-5BE2-4C4E-82B3-D8506AE56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28BB6-DF44-4A63-BE2D-70E412CF8764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7D42B-5BE2-4C4E-82B3-D8506AE565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28BB6-DF44-4A63-BE2D-70E412CF8764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7D42B-5BE2-4C4E-82B3-D8506AE56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28BB6-DF44-4A63-BE2D-70E412CF8764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7D42B-5BE2-4C4E-82B3-D8506AE56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28BB6-DF44-4A63-BE2D-70E412CF8764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7D42B-5BE2-4C4E-82B3-D8506AE56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6F28BB6-DF44-4A63-BE2D-70E412CF8764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347D42B-5BE2-4C4E-82B3-D8506AE56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6F28BB6-DF44-4A63-BE2D-70E412CF8764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347D42B-5BE2-4C4E-82B3-D8506AE56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68605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THE Mystery of the RESURRECTION</a:t>
            </a:r>
            <a:endParaRPr lang="en-US" sz="6000" dirty="0">
              <a:solidFill>
                <a:schemeClr val="tx2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267200"/>
            <a:ext cx="7772400" cy="12192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tx1"/>
                </a:solidFill>
              </a:rPr>
              <a:t>1 Cor. 15: 35-58</a:t>
            </a:r>
            <a:endParaRPr lang="en-US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926336"/>
          </a:xfrm>
        </p:spPr>
        <p:txBody>
          <a:bodyPr/>
          <a:lstStyle/>
          <a:p>
            <a:r>
              <a:rPr lang="en-US" sz="5400" dirty="0" smtClean="0"/>
              <a:t>3</a:t>
            </a:r>
            <a:r>
              <a:rPr lang="en-US" sz="5400" baseline="30000" dirty="0" smtClean="0"/>
              <a:t>rd</a:t>
            </a:r>
            <a:r>
              <a:rPr lang="en-US" sz="5400" dirty="0" smtClean="0"/>
              <a:t> Analogy—</a:t>
            </a:r>
            <a:br>
              <a:rPr lang="en-US" sz="5400" dirty="0" smtClean="0"/>
            </a:br>
            <a:r>
              <a:rPr lang="en-US" sz="5400" dirty="0" smtClean="0"/>
              <a:t>HEAVENLY BODIES  (40-41)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124200"/>
            <a:ext cx="7772400" cy="3231360"/>
          </a:xfrm>
        </p:spPr>
        <p:txBody>
          <a:bodyPr>
            <a:noAutofit/>
          </a:bodyPr>
          <a:lstStyle/>
          <a:p>
            <a:r>
              <a:rPr lang="en-US" sz="4400" dirty="0" smtClean="0"/>
              <a:t>“The sun has one kind of splendor, the moon another and the stars another; and star differs from star in splendor.”  (41)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2459736"/>
          </a:xfrm>
        </p:spPr>
        <p:txBody>
          <a:bodyPr/>
          <a:lstStyle/>
          <a:p>
            <a:r>
              <a:rPr lang="en-US" sz="6000" dirty="0" smtClean="0"/>
              <a:t>4</a:t>
            </a:r>
            <a:r>
              <a:rPr lang="en-US" sz="6000" baseline="30000" dirty="0" smtClean="0"/>
              <a:t>TH</a:t>
            </a:r>
            <a:r>
              <a:rPr lang="en-US" sz="6000" dirty="0" smtClean="0"/>
              <a:t> Analogy—</a:t>
            </a:r>
            <a:br>
              <a:rPr lang="en-US" sz="6000" dirty="0" smtClean="0"/>
            </a:br>
            <a:r>
              <a:rPr lang="en-US" sz="6000" dirty="0" smtClean="0"/>
              <a:t>SPIRITUL BODIES (42-49)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276600"/>
            <a:ext cx="7772400" cy="307896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“It is sown a natural body, it is raised a spiritual body.”  (44)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2078736"/>
          </a:xfrm>
        </p:spPr>
        <p:txBody>
          <a:bodyPr/>
          <a:lstStyle/>
          <a:p>
            <a:r>
              <a:rPr lang="en-US" sz="6000" dirty="0" smtClean="0"/>
              <a:t>4</a:t>
            </a:r>
            <a:r>
              <a:rPr lang="en-US" sz="6000" baseline="30000" dirty="0" smtClean="0"/>
              <a:t>TH</a:t>
            </a:r>
            <a:r>
              <a:rPr lang="en-US" sz="6000" dirty="0" smtClean="0"/>
              <a:t> Analogy—</a:t>
            </a:r>
            <a:br>
              <a:rPr lang="en-US" sz="6000" dirty="0" smtClean="0"/>
            </a:br>
            <a:r>
              <a:rPr lang="en-US" sz="6000" dirty="0" smtClean="0"/>
              <a:t>SPIRITUL BODIES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772400" cy="3917160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 smtClean="0"/>
              <a:t>Perishable—Imperishable.</a:t>
            </a:r>
          </a:p>
          <a:p>
            <a:r>
              <a:rPr lang="en-US" sz="4400" dirty="0" smtClean="0"/>
              <a:t>Mortal-------Immortal.</a:t>
            </a:r>
          </a:p>
          <a:p>
            <a:r>
              <a:rPr lang="en-US" sz="4400" dirty="0" smtClean="0"/>
              <a:t>Dishonor----Glory.</a:t>
            </a:r>
          </a:p>
          <a:p>
            <a:r>
              <a:rPr lang="en-US" sz="4400" dirty="0" smtClean="0"/>
              <a:t>Weakness---Power.</a:t>
            </a:r>
          </a:p>
          <a:p>
            <a:r>
              <a:rPr lang="en-US" sz="4400" dirty="0" smtClean="0"/>
              <a:t>Natural------Spiritual.</a:t>
            </a:r>
          </a:p>
          <a:p>
            <a:r>
              <a:rPr lang="en-US" sz="4400" dirty="0" smtClean="0"/>
              <a:t>Earthly-------Heavenly.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2154936"/>
          </a:xfrm>
        </p:spPr>
        <p:txBody>
          <a:bodyPr/>
          <a:lstStyle/>
          <a:p>
            <a:r>
              <a:rPr lang="en-US" sz="6000" dirty="0" smtClean="0"/>
              <a:t>4</a:t>
            </a:r>
            <a:r>
              <a:rPr lang="en-US" sz="6000" baseline="30000" dirty="0" smtClean="0"/>
              <a:t>TH</a:t>
            </a:r>
            <a:r>
              <a:rPr lang="en-US" sz="6000" dirty="0" smtClean="0"/>
              <a:t> Analogy—</a:t>
            </a:r>
            <a:br>
              <a:rPr lang="en-US" sz="6000" dirty="0" smtClean="0"/>
            </a:br>
            <a:r>
              <a:rPr lang="en-US" sz="6000" dirty="0" smtClean="0"/>
              <a:t>SPIRITUL BODIES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90800"/>
            <a:ext cx="7772400" cy="376476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“And just as we have borne the likeness of the earthly man, so shall we bear the likeness of the man from heaven.”  (49)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850136"/>
          </a:xfrm>
        </p:spPr>
        <p:txBody>
          <a:bodyPr/>
          <a:lstStyle/>
          <a:p>
            <a:r>
              <a:rPr lang="en-US" sz="5400" dirty="0" smtClean="0"/>
              <a:t>THE MYSTERY OF THE RESURRECTION (50-57)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743200"/>
            <a:ext cx="7772400" cy="36123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“Mystery” in the Bible is something yet to be revealed, not  something mysterious or hard to understand.</a:t>
            </a:r>
          </a:p>
          <a:p>
            <a:r>
              <a:rPr lang="en-US" sz="4000" dirty="0" smtClean="0"/>
              <a:t>Before what we knew was…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1274064"/>
          </a:xfrm>
        </p:spPr>
        <p:txBody>
          <a:bodyPr/>
          <a:lstStyle/>
          <a:p>
            <a:r>
              <a:rPr lang="en-US" sz="6000" dirty="0" smtClean="0"/>
              <a:t>John 5:28-29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983960"/>
          </a:xfrm>
        </p:spPr>
        <p:txBody>
          <a:bodyPr>
            <a:noAutofit/>
          </a:bodyPr>
          <a:lstStyle/>
          <a:p>
            <a:r>
              <a:rPr lang="en-US" sz="4000" dirty="0" smtClean="0"/>
              <a:t>“Marvel not at this; for the hour is coming, in which</a:t>
            </a:r>
            <a:r>
              <a:rPr lang="en-US" sz="4000" dirty="0" smtClean="0">
                <a:solidFill>
                  <a:srgbClr val="FF0000"/>
                </a:solidFill>
              </a:rPr>
              <a:t> all </a:t>
            </a:r>
            <a:r>
              <a:rPr lang="en-US" sz="4000" dirty="0" smtClean="0"/>
              <a:t>that are in the graves shall hear his voice, and shall come forth: they that have done good, unto the </a:t>
            </a:r>
            <a:r>
              <a:rPr lang="en-US" sz="4000" dirty="0" smtClean="0">
                <a:solidFill>
                  <a:srgbClr val="FF0000"/>
                </a:solidFill>
              </a:rPr>
              <a:t>resurrection of life</a:t>
            </a:r>
            <a:r>
              <a:rPr lang="en-US" sz="4000" dirty="0" smtClean="0"/>
              <a:t>; and they that have done evil, unto the </a:t>
            </a:r>
            <a:r>
              <a:rPr lang="en-US" sz="4000" dirty="0" smtClean="0">
                <a:solidFill>
                  <a:srgbClr val="FF0000"/>
                </a:solidFill>
              </a:rPr>
              <a:t>resurrection of damnation</a:t>
            </a:r>
            <a:r>
              <a:rPr lang="en-US" sz="4000" dirty="0" smtClean="0"/>
              <a:t>.”  (KJV)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850136"/>
          </a:xfrm>
        </p:spPr>
        <p:txBody>
          <a:bodyPr/>
          <a:lstStyle/>
          <a:p>
            <a:r>
              <a:rPr lang="en-US" sz="5400" dirty="0" smtClean="0"/>
              <a:t>THE MYSTERY OF THE RESURRECTION (50-57)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743200"/>
            <a:ext cx="7772400" cy="361236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“We will not all  sleep, but we will all be changed—in a flash, in the twinkling of an eye, at the last trumpet.”   (51-52)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850136"/>
          </a:xfrm>
        </p:spPr>
        <p:txBody>
          <a:bodyPr/>
          <a:lstStyle/>
          <a:p>
            <a:r>
              <a:rPr lang="en-US" sz="5400" dirty="0" smtClean="0"/>
              <a:t>THE MYSTERY OF THE RESURRECTION (50-57)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743200"/>
            <a:ext cx="7772400" cy="361236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Not everyone will have to die!!!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Mystery Revealed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“We shall not all sleep, but we will be changed”  (15:51).</a:t>
            </a:r>
          </a:p>
          <a:p>
            <a:r>
              <a:rPr lang="en-US" sz="4000" dirty="0" smtClean="0"/>
              <a:t>A whole generation of believers will experience instantaneous transformation,  without dying!!!!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1274064"/>
          </a:xfrm>
        </p:spPr>
        <p:txBody>
          <a:bodyPr/>
          <a:lstStyle/>
          <a:p>
            <a:r>
              <a:rPr lang="en-US" sz="6000" dirty="0" smtClean="0"/>
              <a:t>John 5:28-29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983960"/>
          </a:xfrm>
        </p:spPr>
        <p:txBody>
          <a:bodyPr>
            <a:noAutofit/>
          </a:bodyPr>
          <a:lstStyle/>
          <a:p>
            <a:r>
              <a:rPr lang="en-US" sz="4000" dirty="0" smtClean="0"/>
              <a:t>“Marvel not at this; for the hour is coming, in which</a:t>
            </a:r>
            <a:r>
              <a:rPr lang="en-US" sz="4000" dirty="0" smtClean="0">
                <a:solidFill>
                  <a:srgbClr val="FF0000"/>
                </a:solidFill>
              </a:rPr>
              <a:t> all </a:t>
            </a:r>
            <a:r>
              <a:rPr lang="en-US" sz="4000" dirty="0" smtClean="0"/>
              <a:t>that are in the graves shall hear his voice, and shall come forth: they that have done good, unto the </a:t>
            </a:r>
            <a:r>
              <a:rPr lang="en-US" sz="4000" dirty="0" smtClean="0">
                <a:solidFill>
                  <a:srgbClr val="FF0000"/>
                </a:solidFill>
              </a:rPr>
              <a:t>resurrection of life</a:t>
            </a:r>
            <a:r>
              <a:rPr lang="en-US" sz="4000" dirty="0" smtClean="0"/>
              <a:t>; and they that have done evil, unto the </a:t>
            </a:r>
            <a:r>
              <a:rPr lang="en-US" sz="4000" dirty="0" smtClean="0">
                <a:solidFill>
                  <a:srgbClr val="FF0000"/>
                </a:solidFill>
              </a:rPr>
              <a:t>resurrection of damnation</a:t>
            </a:r>
            <a:r>
              <a:rPr lang="en-US" sz="4000" dirty="0" smtClean="0"/>
              <a:t>.”  (KJV)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850136"/>
          </a:xfrm>
        </p:spPr>
        <p:txBody>
          <a:bodyPr/>
          <a:lstStyle/>
          <a:p>
            <a:r>
              <a:rPr lang="en-US" sz="5400" dirty="0" smtClean="0"/>
              <a:t>THE MYSTERY OF THE RESURRECTION (50-57)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772400" cy="399336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Paul would share it with the Thessalonians too.</a:t>
            </a:r>
          </a:p>
          <a:p>
            <a:r>
              <a:rPr lang="en-US" sz="4000" dirty="0" smtClean="0"/>
              <a:t>1 Thess. 4:17– “We who are still alive and are left will be </a:t>
            </a:r>
            <a:r>
              <a:rPr lang="en-US" sz="4000" dirty="0" smtClean="0">
                <a:solidFill>
                  <a:srgbClr val="FF0000"/>
                </a:solidFill>
              </a:rPr>
              <a:t>caught up </a:t>
            </a:r>
            <a:r>
              <a:rPr lang="en-US" sz="4000" dirty="0" smtClean="0"/>
              <a:t>together with them in the clouds to meet the Lord in the air.”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THEREFORE…  (58)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“Stand firm.  Let nothing move you.  Always give yourselves fully to the work of the Lord, because you know that your labor in the Lord is not in vain.” 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THEREFORE…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506016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“Therefore, my beloved brethren, be ye steadfast, unmovable, always abounding in the work of the Lord, forasmuch as ye know that your labor is not in vain in the Lord.”  (15:58--KJV)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THEREFORE…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Don’t lose your joy and wonder with these marvelous truths.  Live it out. </a:t>
            </a:r>
          </a:p>
          <a:p>
            <a:r>
              <a:rPr lang="en-US" sz="4000" dirty="0" smtClean="0"/>
              <a:t>Don’t forget who you are, what Christ has done, and all that is still ahead!</a:t>
            </a:r>
          </a:p>
          <a:p>
            <a:r>
              <a:rPr lang="en-US" sz="4000" dirty="0" smtClean="0"/>
              <a:t>Remember Jonah?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Lee Strobel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“What’s this Christianity thing to you?”</a:t>
            </a:r>
          </a:p>
          <a:p>
            <a:r>
              <a:rPr lang="en-US" sz="4000" dirty="0" smtClean="0"/>
              <a:t>“The Unexpected Adventure” pp.9-10.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Hymn #196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We Shall Behold Him</a:t>
            </a:r>
          </a:p>
          <a:p>
            <a:r>
              <a:rPr lang="en-US" sz="4800" dirty="0" smtClean="0"/>
              <a:t>“We shall be like him, for we shall see him as he is.”            1 John 3:2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1 Cor. 15:35-58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3145536"/>
          </a:xfrm>
        </p:spPr>
        <p:txBody>
          <a:bodyPr/>
          <a:lstStyle/>
          <a:p>
            <a:r>
              <a:rPr lang="en-US" sz="5400" dirty="0" smtClean="0"/>
              <a:t>Paul uses           </a:t>
            </a:r>
            <a:r>
              <a:rPr lang="en-US" sz="5400" dirty="0" smtClean="0">
                <a:solidFill>
                  <a:srgbClr val="FF0000"/>
                </a:solidFill>
              </a:rPr>
              <a:t>4 Analogies        </a:t>
            </a:r>
            <a:r>
              <a:rPr lang="en-US" sz="5400" dirty="0" smtClean="0"/>
              <a:t>to help us understand the miracle of the resurrection.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715000"/>
            <a:ext cx="7772400" cy="6405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697736"/>
          </a:xfrm>
        </p:spPr>
        <p:txBody>
          <a:bodyPr/>
          <a:lstStyle/>
          <a:p>
            <a:r>
              <a:rPr lang="en-US" sz="6000" dirty="0" smtClean="0"/>
              <a:t>1</a:t>
            </a:r>
            <a:r>
              <a:rPr lang="en-US" sz="6000" baseline="30000" dirty="0" smtClean="0"/>
              <a:t>st</a:t>
            </a:r>
            <a:r>
              <a:rPr lang="en-US" sz="6000" dirty="0" smtClean="0"/>
              <a:t> Analogy—</a:t>
            </a:r>
            <a:br>
              <a:rPr lang="en-US" sz="6000" dirty="0" smtClean="0"/>
            </a:br>
            <a:r>
              <a:rPr lang="en-US" sz="6000" dirty="0" smtClean="0"/>
              <a:t>SEEDS  (35-38)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772400" cy="39171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697736"/>
          </a:xfrm>
        </p:spPr>
        <p:txBody>
          <a:bodyPr/>
          <a:lstStyle/>
          <a:p>
            <a:r>
              <a:rPr lang="en-US" sz="6000" dirty="0" smtClean="0"/>
              <a:t>1</a:t>
            </a:r>
            <a:r>
              <a:rPr lang="en-US" sz="6000" baseline="30000" dirty="0" smtClean="0"/>
              <a:t>st</a:t>
            </a:r>
            <a:r>
              <a:rPr lang="en-US" sz="6000" dirty="0" smtClean="0"/>
              <a:t> Analogy—</a:t>
            </a:r>
            <a:br>
              <a:rPr lang="en-US" sz="6000" dirty="0" smtClean="0"/>
            </a:br>
            <a:r>
              <a:rPr lang="en-US" sz="6000" dirty="0" smtClean="0"/>
              <a:t>SEEDS  (35-38)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772400" cy="391716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A seed must die before it can come to life.  (36)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697736"/>
          </a:xfrm>
        </p:spPr>
        <p:txBody>
          <a:bodyPr/>
          <a:lstStyle/>
          <a:p>
            <a:r>
              <a:rPr lang="en-US" sz="6000" dirty="0" smtClean="0"/>
              <a:t>1</a:t>
            </a:r>
            <a:r>
              <a:rPr lang="en-US" sz="6000" baseline="30000" dirty="0" smtClean="0"/>
              <a:t>st</a:t>
            </a:r>
            <a:r>
              <a:rPr lang="en-US" sz="6000" dirty="0" smtClean="0"/>
              <a:t> Analogy—</a:t>
            </a:r>
            <a:br>
              <a:rPr lang="en-US" sz="6000" dirty="0" smtClean="0"/>
            </a:br>
            <a:r>
              <a:rPr lang="en-US" sz="6000" dirty="0" smtClean="0"/>
              <a:t>SEEDS  (35-38)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772400" cy="391716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Every seed grows into something quite different.  (38)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2078736"/>
          </a:xfrm>
        </p:spPr>
        <p:txBody>
          <a:bodyPr/>
          <a:lstStyle/>
          <a:p>
            <a:r>
              <a:rPr lang="en-US" sz="6000" dirty="0" smtClean="0"/>
              <a:t>2</a:t>
            </a:r>
            <a:r>
              <a:rPr lang="en-US" sz="6000" baseline="30000" dirty="0" smtClean="0"/>
              <a:t>nd</a:t>
            </a:r>
            <a:r>
              <a:rPr lang="en-US" sz="6000" dirty="0" smtClean="0"/>
              <a:t> Analogy—</a:t>
            </a:r>
            <a:br>
              <a:rPr lang="en-US" sz="6000" dirty="0" smtClean="0"/>
            </a:br>
            <a:r>
              <a:rPr lang="en-US" sz="6000" dirty="0" smtClean="0"/>
              <a:t>FLESH (39)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14600"/>
            <a:ext cx="7772400" cy="384096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“All flesh is not the same: Men have one kind of flesh, animals have another, birds another and fish another.”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926336"/>
          </a:xfrm>
        </p:spPr>
        <p:txBody>
          <a:bodyPr/>
          <a:lstStyle/>
          <a:p>
            <a:r>
              <a:rPr lang="en-US" sz="5400" dirty="0" smtClean="0"/>
              <a:t>3</a:t>
            </a:r>
            <a:r>
              <a:rPr lang="en-US" sz="5400" baseline="30000" dirty="0" smtClean="0"/>
              <a:t>rd</a:t>
            </a:r>
            <a:r>
              <a:rPr lang="en-US" sz="5400" dirty="0" smtClean="0"/>
              <a:t> Analogy—</a:t>
            </a:r>
            <a:br>
              <a:rPr lang="en-US" sz="5400" dirty="0" smtClean="0"/>
            </a:br>
            <a:r>
              <a:rPr lang="en-US" sz="5400" dirty="0" smtClean="0"/>
              <a:t>HEAVENLY BODIES  (40-41)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895600"/>
            <a:ext cx="7772400" cy="3459960"/>
          </a:xfrm>
        </p:spPr>
        <p:txBody>
          <a:bodyPr>
            <a:noAutofit/>
          </a:bodyPr>
          <a:lstStyle/>
          <a:p>
            <a:r>
              <a:rPr lang="en-US" sz="4000" dirty="0" smtClean="0"/>
              <a:t>“There are also heavenly bodies and there are earthly bodies; but the splendor of the heavenly bodies is one kind, and the splendor of the earthly bodies is another.”  (40)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734</TotalTime>
  <Words>693</Words>
  <Application>Microsoft Office PowerPoint</Application>
  <PresentationFormat>On-screen Show (4:3)</PresentationFormat>
  <Paragraphs>57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Metro</vt:lpstr>
      <vt:lpstr>THE Mystery of the RESURRECTION</vt:lpstr>
      <vt:lpstr>John 5:28-29</vt:lpstr>
      <vt:lpstr>1 Cor. 15:35-58</vt:lpstr>
      <vt:lpstr>Paul uses           4 Analogies        to help us understand the miracle of the resurrection.</vt:lpstr>
      <vt:lpstr>1st Analogy— SEEDS  (35-38)</vt:lpstr>
      <vt:lpstr>1st Analogy— SEEDS  (35-38)</vt:lpstr>
      <vt:lpstr>1st Analogy— SEEDS  (35-38)</vt:lpstr>
      <vt:lpstr>2nd Analogy— FLESH (39)</vt:lpstr>
      <vt:lpstr>3rd Analogy— HEAVENLY BODIES  (40-41)</vt:lpstr>
      <vt:lpstr>3rd Analogy— HEAVENLY BODIES  (40-41)</vt:lpstr>
      <vt:lpstr>4TH Analogy— SPIRITUL BODIES (42-49)</vt:lpstr>
      <vt:lpstr>4TH Analogy— SPIRITUL BODIES</vt:lpstr>
      <vt:lpstr>4TH Analogy— SPIRITUL BODIES</vt:lpstr>
      <vt:lpstr>THE MYSTERY OF THE RESURRECTION (50-57)</vt:lpstr>
      <vt:lpstr>Slide 15</vt:lpstr>
      <vt:lpstr>John 5:28-29</vt:lpstr>
      <vt:lpstr>THE MYSTERY OF THE RESURRECTION (50-57)</vt:lpstr>
      <vt:lpstr>THE MYSTERY OF THE RESURRECTION (50-57)</vt:lpstr>
      <vt:lpstr>The Mystery Revealed</vt:lpstr>
      <vt:lpstr>THE MYSTERY OF THE RESURRECTION (50-57)</vt:lpstr>
      <vt:lpstr>THEREFORE…  (58)</vt:lpstr>
      <vt:lpstr>THEREFORE…</vt:lpstr>
      <vt:lpstr>THEREFORE…</vt:lpstr>
      <vt:lpstr>Lee Strobel</vt:lpstr>
      <vt:lpstr>Hymn #196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RESURRECTION</dc:title>
  <dc:creator>PastorSteve</dc:creator>
  <cp:lastModifiedBy>steve hokuf</cp:lastModifiedBy>
  <cp:revision>6</cp:revision>
  <dcterms:created xsi:type="dcterms:W3CDTF">2019-04-30T16:01:55Z</dcterms:created>
  <dcterms:modified xsi:type="dcterms:W3CDTF">2019-05-05T02:28:55Z</dcterms:modified>
</cp:coreProperties>
</file>