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9" r:id="rId10"/>
    <p:sldId id="263" r:id="rId11"/>
    <p:sldId id="264" r:id="rId12"/>
    <p:sldId id="274" r:id="rId13"/>
    <p:sldId id="265" r:id="rId14"/>
    <p:sldId id="267" r:id="rId15"/>
    <p:sldId id="266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0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B0F09D-3C5A-403E-912B-2F546421856B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4F15CC-AC52-4BBF-B9BE-303A34842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THE CUP</a:t>
            </a:r>
            <a:b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 OF CHRIST’S SUFFERING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066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MATTHEW 26:36-56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3.  TO BE BETRAYED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Matt. 26:24– “But woe to that man who betrays the Son of Man!  It would be better for him if he had not been born.”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3.  TO BE BETRAYED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But even after Judas betrays Him John 18:11 records,</a:t>
            </a:r>
          </a:p>
          <a:p>
            <a:r>
              <a:rPr lang="en-US" sz="4000" dirty="0" smtClean="0"/>
              <a:t>“Shall I not drink the cup the Father has given me?”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 CUP?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  PREMATURE DEATH</a:t>
            </a:r>
          </a:p>
          <a:p>
            <a:r>
              <a:rPr lang="en-US" sz="4400" dirty="0" smtClean="0"/>
              <a:t>2.  FEAR OF SUFFERING</a:t>
            </a:r>
          </a:p>
          <a:p>
            <a:r>
              <a:rPr lang="en-US" sz="4400" dirty="0" smtClean="0"/>
              <a:t>3.  TO BE BETRAYED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947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 Cor. 5:21– “God made him who had no sin to </a:t>
            </a:r>
            <a:r>
              <a:rPr lang="en-US" sz="4000" dirty="0" smtClean="0">
                <a:solidFill>
                  <a:srgbClr val="FF0000"/>
                </a:solidFill>
              </a:rPr>
              <a:t>be sin for us</a:t>
            </a:r>
            <a:r>
              <a:rPr lang="en-US" sz="4000" dirty="0" smtClean="0"/>
              <a:t>, so that in him we might become the righteousness of God.”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48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 Peter 2: 24– “He himself </a:t>
            </a:r>
            <a:r>
              <a:rPr lang="en-US" sz="4400" dirty="0" smtClean="0">
                <a:solidFill>
                  <a:srgbClr val="FF0000"/>
                </a:solidFill>
              </a:rPr>
              <a:t>bore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our sins </a:t>
            </a:r>
            <a:r>
              <a:rPr lang="en-US" sz="4400" dirty="0" smtClean="0"/>
              <a:t>in his body on the tree, so that we might die to sins and live for righteousness; by his wounds you have been healed.”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44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60"/>
          </a:xfrm>
        </p:spPr>
        <p:txBody>
          <a:bodyPr>
            <a:noAutofit/>
          </a:bodyPr>
          <a:lstStyle/>
          <a:p>
            <a:r>
              <a:rPr lang="en-US" sz="4000" dirty="0" smtClean="0"/>
              <a:t>Isaiah 53:4-6 --  “Surely he took up our infirmities and carried our sorrows…</a:t>
            </a:r>
          </a:p>
          <a:p>
            <a:r>
              <a:rPr lang="en-US" sz="4000" dirty="0" smtClean="0"/>
              <a:t>“He was crushed for our iniquities…”</a:t>
            </a:r>
          </a:p>
          <a:p>
            <a:r>
              <a:rPr lang="en-US" sz="4000" dirty="0" smtClean="0"/>
              <a:t>“The  LORD has </a:t>
            </a:r>
            <a:r>
              <a:rPr lang="en-US" sz="4000" dirty="0" smtClean="0">
                <a:solidFill>
                  <a:srgbClr val="FF0000"/>
                </a:solidFill>
              </a:rPr>
              <a:t>laid on him </a:t>
            </a:r>
            <a:r>
              <a:rPr lang="en-US" sz="4000" dirty="0" smtClean="0"/>
              <a:t>the iniquity of us all.”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48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Psalm 22:1– “My God, my  God, why have you forsaken me?”</a:t>
            </a:r>
          </a:p>
          <a:p>
            <a:r>
              <a:rPr lang="en-US" sz="4000" dirty="0" smtClean="0"/>
              <a:t>Matt. 27:46--  “My  God, my  God, why have you forsaken me?”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48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Galatians 3:13– “Christ redeemed us from the curse of the  law by becoming a curse </a:t>
            </a:r>
            <a:r>
              <a:rPr lang="en-US" sz="4400" dirty="0" smtClean="0">
                <a:solidFill>
                  <a:srgbClr val="FF0000"/>
                </a:solidFill>
              </a:rPr>
              <a:t>for us</a:t>
            </a:r>
            <a:r>
              <a:rPr lang="en-US" sz="4400" dirty="0" smtClean="0"/>
              <a:t>,  for it is written: “Cursed is everyone who is hung on a tree.”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latin typeface="Algerian" pitchFamily="82" charset="0"/>
              </a:rPr>
              <a:t>4.  TO BE MADE SIN FOR US</a:t>
            </a:r>
            <a:endParaRPr lang="en-US" sz="48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Matt. 26:42– “My  Father, if it is not possible for </a:t>
            </a:r>
            <a:r>
              <a:rPr lang="en-US" sz="4400" dirty="0" smtClean="0">
                <a:solidFill>
                  <a:srgbClr val="FF0000"/>
                </a:solidFill>
              </a:rPr>
              <a:t>this cup </a:t>
            </a:r>
            <a:r>
              <a:rPr lang="en-US" sz="4400" dirty="0" smtClean="0"/>
              <a:t>to be taken away unless I drink it, may your will be done.”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6:23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wages of sin is death, but the gift of God is eternal life in Christ Jesus our Lord.”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MATTHEW 26:36-56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GARDEN OF GETHSEMANE.</a:t>
            </a:r>
          </a:p>
          <a:p>
            <a:r>
              <a:rPr lang="en-US" sz="4400" dirty="0" smtClean="0"/>
              <a:t>“Olive Press.”</a:t>
            </a:r>
          </a:p>
          <a:p>
            <a:r>
              <a:rPr lang="en-US" sz="4400" dirty="0" smtClean="0"/>
              <a:t>Some of the olive trees are estimated to be 2000 years old!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sz="5400" dirty="0" smtClean="0">
                <a:solidFill>
                  <a:srgbClr val="FF0000"/>
                </a:solidFill>
              </a:rPr>
              <a:t>THE CUP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cup” --9 TIMES IN THE NEW TESTAMENT.</a:t>
            </a:r>
          </a:p>
          <a:p>
            <a:r>
              <a:rPr lang="en-US" sz="4000" dirty="0" smtClean="0"/>
              <a:t>TWICE HERE (vv. 39 &amp; 42).</a:t>
            </a:r>
          </a:p>
          <a:p>
            <a:r>
              <a:rPr lang="en-US" sz="4000" dirty="0" smtClean="0"/>
              <a:t>“My Father, if it is possible , may </a:t>
            </a:r>
            <a:r>
              <a:rPr lang="en-US" sz="4000" dirty="0" smtClean="0">
                <a:solidFill>
                  <a:srgbClr val="FF0000"/>
                </a:solidFill>
              </a:rPr>
              <a:t>this cup </a:t>
            </a:r>
            <a:r>
              <a:rPr lang="en-US" sz="4000" dirty="0" smtClean="0"/>
              <a:t>be taken from me.   Yet not as I will, but as you will.”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  <a:latin typeface="Algerian" pitchFamily="82" charset="0"/>
              </a:rPr>
              <a:t>1.  PREMATURE DEATH</a:t>
            </a:r>
            <a:endParaRPr lang="en-US" sz="54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26:38– “My soul is overwhelmed with sorrow to the point of death.”</a:t>
            </a:r>
          </a:p>
          <a:p>
            <a:r>
              <a:rPr lang="en-US" sz="4000" dirty="0" smtClean="0"/>
              <a:t>Luke 22:44– “His sweat was like drops of blood falling to the ground.”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  <a:latin typeface="Algerian" pitchFamily="82" charset="0"/>
              </a:rPr>
              <a:t>1.  PREMATURE DEATH</a:t>
            </a:r>
            <a:endParaRPr lang="en-US" sz="54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Luke 22:43– “An angel from heaven appeared to him and strengthened him.”</a:t>
            </a:r>
          </a:p>
          <a:p>
            <a:r>
              <a:rPr lang="en-US" sz="4000" dirty="0" smtClean="0"/>
              <a:t>But notice He did not say thank you My prayer is answered,  “He prayed more earnestly…” (v. 44).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  <a:latin typeface="Algerian" pitchFamily="82" charset="0"/>
              </a:rPr>
              <a:t>1.  PREMATURE DEATH</a:t>
            </a:r>
            <a:endParaRPr lang="en-US" sz="54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Matthew 20:22-23-- Jesus asked James and John,  “Can you drink the cup I am going to drink?”</a:t>
            </a:r>
          </a:p>
          <a:p>
            <a:r>
              <a:rPr lang="en-US" sz="4000" dirty="0" smtClean="0"/>
              <a:t>“We can.”</a:t>
            </a:r>
          </a:p>
          <a:p>
            <a:r>
              <a:rPr lang="en-US" sz="4000" dirty="0" smtClean="0"/>
              <a:t>“You </a:t>
            </a:r>
            <a:r>
              <a:rPr lang="en-US" sz="4000" dirty="0" smtClean="0"/>
              <a:t>will indeed drink from my cup…”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2.  FEAR OF SUFFERING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8160"/>
          </a:xfrm>
        </p:spPr>
        <p:txBody>
          <a:bodyPr>
            <a:noAutofit/>
          </a:bodyPr>
          <a:lstStyle/>
          <a:p>
            <a:r>
              <a:rPr lang="en-US" sz="3600" dirty="0" smtClean="0"/>
              <a:t>Jesus knew what was ahead.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Flogging</a:t>
            </a:r>
            <a:r>
              <a:rPr lang="en-US" sz="3600" dirty="0" smtClean="0"/>
              <a:t> could kill a man.  39 lashes was the limit in Israel, but not for the Romans.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Crucifixion</a:t>
            </a:r>
            <a:r>
              <a:rPr lang="en-US" sz="3600" dirty="0" smtClean="0"/>
              <a:t> was the most barbaric form of execution.  Roman citizens were not allowed to be executed in this manner.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2.  FEAR OF SUFFERING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23360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Matt. 26:53– “Do you think I cannot call on my Father, and he will at once put at my disposal more then twelve legions of angels?”</a:t>
            </a:r>
          </a:p>
          <a:p>
            <a:r>
              <a:rPr lang="en-US" sz="4000" dirty="0" smtClean="0"/>
              <a:t>Legion=6,000-7,000.    One angel is enough, imagine 72,000-84,000!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C000"/>
                </a:solidFill>
                <a:latin typeface="Algerian" pitchFamily="82" charset="0"/>
              </a:rPr>
              <a:t>Psalm 22:14-18</a:t>
            </a:r>
            <a:endParaRPr lang="en-US" sz="6000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“I am poured out like water, and all my bones are out of joint.  My heart has turned to wax, it has melted away within me.  My strength is dried up like a potsherd, and my tongue sticks to the roof of my mouth;  …they have pierced my hands and my feet…I can count all my bones; people stare and gloat over me.  They divide my garments among them and cast lots for my clothing.”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358</TotalTime>
  <Words>745</Words>
  <Application>Microsoft Office PowerPoint</Application>
  <PresentationFormat>On-screen Show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THE CUP  OF CHRIST’S SUFFERING</vt:lpstr>
      <vt:lpstr>MATTHEW 26:36-56</vt:lpstr>
      <vt:lpstr>WHAT IS THE CUP?</vt:lpstr>
      <vt:lpstr>1.  PREMATURE DEATH</vt:lpstr>
      <vt:lpstr>1.  PREMATURE DEATH</vt:lpstr>
      <vt:lpstr>1.  PREMATURE DEATH</vt:lpstr>
      <vt:lpstr>2.  FEAR OF SUFFERING</vt:lpstr>
      <vt:lpstr>2.  FEAR OF SUFFERING</vt:lpstr>
      <vt:lpstr>Psalm 22:14-18</vt:lpstr>
      <vt:lpstr>3.  TO BE BETRAYED</vt:lpstr>
      <vt:lpstr>3.  TO BE BETRAYED</vt:lpstr>
      <vt:lpstr>WHAT IS THE  CUP?</vt:lpstr>
      <vt:lpstr>4.  TO BE MADE SIN FOR US</vt:lpstr>
      <vt:lpstr>4.  TO BE MADE SIN FOR US</vt:lpstr>
      <vt:lpstr>4.  TO BE MADE SIN FOR US</vt:lpstr>
      <vt:lpstr>4.  TO BE MADE SIN FOR US</vt:lpstr>
      <vt:lpstr>4.  TO BE MADE SIN FOR US</vt:lpstr>
      <vt:lpstr>4.  TO BE MADE SIN FOR US</vt:lpstr>
      <vt:lpstr>ROMANS 6:23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CUP  OF CHRIST’S SUFFERING</dc:title>
  <dc:creator>PastorSteve</dc:creator>
  <cp:lastModifiedBy>PastorSteve</cp:lastModifiedBy>
  <cp:revision>4</cp:revision>
  <dcterms:created xsi:type="dcterms:W3CDTF">2019-04-01T16:03:18Z</dcterms:created>
  <dcterms:modified xsi:type="dcterms:W3CDTF">2019-04-04T18:20:27Z</dcterms:modified>
</cp:coreProperties>
</file>