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4" r:id="rId7"/>
    <p:sldId id="265" r:id="rId8"/>
    <p:sldId id="260" r:id="rId9"/>
    <p:sldId id="267" r:id="rId10"/>
    <p:sldId id="272" r:id="rId11"/>
    <p:sldId id="266" r:id="rId12"/>
    <p:sldId id="261" r:id="rId13"/>
    <p:sldId id="269" r:id="rId14"/>
    <p:sldId id="274" r:id="rId15"/>
    <p:sldId id="273" r:id="rId16"/>
    <p:sldId id="268" r:id="rId17"/>
    <p:sldId id="276" r:id="rId18"/>
    <p:sldId id="277" r:id="rId19"/>
    <p:sldId id="275" r:id="rId20"/>
    <p:sldId id="262" r:id="rId21"/>
    <p:sldId id="271" r:id="rId22"/>
    <p:sldId id="278" r:id="rId23"/>
    <p:sldId id="2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58A0C2-0986-49C9-A8B5-254CCF4078B6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24E5E3-4CBE-4CB8-8281-B5C4A94F8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505199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WHAT DIFFERENCE DOES IT MAKE?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73152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 CORINTHIANS 15:12-28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Ephesians 1:19-20– “…His incomparably great power for us who believe.  </a:t>
            </a:r>
            <a:r>
              <a:rPr lang="en-US" sz="4000" dirty="0" smtClean="0">
                <a:solidFill>
                  <a:srgbClr val="FF0000"/>
                </a:solidFill>
              </a:rPr>
              <a:t>That power </a:t>
            </a:r>
            <a:r>
              <a:rPr lang="en-US" sz="4000" dirty="0" smtClean="0"/>
              <a:t>is like the working of his mighty strength, which he exerted in Christ when he raised him from the dead...”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Provides Profound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Provides Profound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1 Cor. 15:20, 23– Christ “the first fruits of those who have fallen asleep.”</a:t>
            </a:r>
          </a:p>
          <a:p>
            <a:r>
              <a:rPr lang="en-US" sz="4000" dirty="0" smtClean="0"/>
              <a:t>“First Fruits” – An OT sacrifice of the first ripe of the crop or of the tree, offered on the Day of First fruits– Pentecost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 Proves Predicted Prophecy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Romans 1:4– “Declared with power to be the Son of God by </a:t>
            </a:r>
            <a:r>
              <a:rPr lang="en-US" sz="4400" dirty="0" smtClean="0">
                <a:solidFill>
                  <a:srgbClr val="FF0000"/>
                </a:solidFill>
              </a:rPr>
              <a:t>his resurrection </a:t>
            </a:r>
            <a:r>
              <a:rPr lang="en-US" sz="4400" dirty="0" smtClean="0"/>
              <a:t>from the dead: Jesus Christ our Lord.”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10:18– “No one takes it from me, but I lay it down of my own accord.  I have authority to lay it down and authority to take it up again.  This command I received from my Father.”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10:33– “We are not stoning you for any of these,” replied the Jews, “but for blasphemy, because you, a mere man, claim to be God.”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2:18, 19– “What miraculous sign can you show us to prove your authority to do all this?”  Jesus answered them, “Destroy this temple, and I will raise it again in 3 days.”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19:7– “The Jews insisted, “We have a law, and according to that law he must die, because he claimed to be the Son of God.”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Romans 1:4– “Declared with power to be the Son of God </a:t>
            </a:r>
            <a:r>
              <a:rPr lang="en-US" sz="4400" dirty="0" smtClean="0">
                <a:solidFill>
                  <a:srgbClr val="FF0000"/>
                </a:solidFill>
              </a:rPr>
              <a:t>by his resurrection </a:t>
            </a:r>
            <a:r>
              <a:rPr lang="en-US" sz="4400" dirty="0" smtClean="0"/>
              <a:t>from the dead: Jesus Christ our Lord.”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Proves Predicted Prophecy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400" y="0"/>
            <a:ext cx="91694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Autofit/>
          </a:bodyPr>
          <a:lstStyle/>
          <a:p>
            <a:r>
              <a:rPr lang="en-US" sz="4000" dirty="0" smtClean="0"/>
              <a:t>1 Cor. 15:24-28— “Then the end will come, when he hands over the kingdom to God the Father…”</a:t>
            </a:r>
          </a:p>
          <a:p>
            <a:r>
              <a:rPr lang="en-US" sz="4000" dirty="0" smtClean="0"/>
              <a:t>“He must reign until he has put all his enemies under his feet.  The last enemy to be destroyed is death.”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4.  Provides the Promised Place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John 14:1-3– “In my Father’s house…I am going there to prepare a place for you…”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Provides the Promised Place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1.  Proves the Penalty was Paid</a:t>
            </a:r>
          </a:p>
          <a:p>
            <a:r>
              <a:rPr lang="en-US" sz="4000" dirty="0" smtClean="0"/>
              <a:t>2.  Provides Profound Power</a:t>
            </a:r>
          </a:p>
          <a:p>
            <a:r>
              <a:rPr lang="en-US" sz="4000" dirty="0" smtClean="0"/>
              <a:t>3.  Proves Predicted Prophecy</a:t>
            </a:r>
          </a:p>
          <a:p>
            <a:r>
              <a:rPr lang="en-US" sz="4000" dirty="0" smtClean="0"/>
              <a:t>4.  Provides the Promised Place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 Reasons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Cor. 15:12-28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1878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4 Reasons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the Resurrection is of </a:t>
            </a:r>
            <a:br>
              <a:rPr lang="en-US" sz="4800" dirty="0" smtClean="0"/>
            </a:br>
            <a:r>
              <a:rPr lang="en-US" sz="4800" dirty="0" smtClean="0"/>
              <a:t>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Importance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Cor. 15:14– “If Christ has not been raised, our preaching is useless and so is your faith.”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 Proves the Penalty was Paid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Romans 4:25– “He was delivered over to death for our sins and was raised to life for </a:t>
            </a:r>
            <a:r>
              <a:rPr lang="en-US" sz="4000" dirty="0" smtClean="0">
                <a:solidFill>
                  <a:srgbClr val="FF0000"/>
                </a:solidFill>
              </a:rPr>
              <a:t>(because of-NAS) our justification</a:t>
            </a:r>
            <a:r>
              <a:rPr lang="en-US" sz="4000" dirty="0" smtClean="0"/>
              <a:t>.”</a:t>
            </a:r>
          </a:p>
          <a:p>
            <a:r>
              <a:rPr lang="en-US" sz="4000" dirty="0" smtClean="0"/>
              <a:t>Why die? For our sins.</a:t>
            </a:r>
          </a:p>
          <a:p>
            <a:r>
              <a:rPr lang="en-US" sz="4000" dirty="0" smtClean="0"/>
              <a:t>Why raised? On account of our justification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Proves the Penalty was Paid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On the cross-- “It is finished.”</a:t>
            </a:r>
          </a:p>
          <a:p>
            <a:r>
              <a:rPr lang="en-US" sz="4000" dirty="0" smtClean="0"/>
              <a:t>1 John 2:2-- “He is the atoning sacrifice for our sins, and not only for ours but also for the sins of the whole world.”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Proves the Penalty was Paid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1 Cor. 15:17– “If Christ has not been raised, your faith is futile; you are still in your sins.”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 Provides Profound Power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Phil. 3:10– “I want to know Christ and </a:t>
            </a:r>
            <a:r>
              <a:rPr lang="en-US" sz="4400" dirty="0" smtClean="0">
                <a:solidFill>
                  <a:srgbClr val="FF0000"/>
                </a:solidFill>
              </a:rPr>
              <a:t>the power </a:t>
            </a:r>
            <a:r>
              <a:rPr lang="en-US" sz="4400" dirty="0" smtClean="0"/>
              <a:t>of his resurrection…”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Provides Profound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</TotalTime>
  <Words>632</Words>
  <Application>Microsoft Office PowerPoint</Application>
  <PresentationFormat>On-screen Show (4:3)</PresentationFormat>
  <Paragraphs>46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WHAT DIFFERENCE DOES IT MAKE?</vt:lpstr>
      <vt:lpstr>Slide 2</vt:lpstr>
      <vt:lpstr>1 Cor. 15:12-28</vt:lpstr>
      <vt:lpstr>4 Reasons  the Resurrection is of  1st Importance</vt:lpstr>
      <vt:lpstr>1.  Proves the Penalty was Paid</vt:lpstr>
      <vt:lpstr>1.  Proves the Penalty was Paid</vt:lpstr>
      <vt:lpstr>1.  Proves the Penalty was Paid</vt:lpstr>
      <vt:lpstr>2.  Provides Profound Power</vt:lpstr>
      <vt:lpstr>2.  Provides Profound Power</vt:lpstr>
      <vt:lpstr>2.  Provides Profound Power</vt:lpstr>
      <vt:lpstr>2.  Provides Profound Power</vt:lpstr>
      <vt:lpstr>3.  Proves Predicted Prophecy</vt:lpstr>
      <vt:lpstr>3.  Proves Predicted Prophecy</vt:lpstr>
      <vt:lpstr>3.  Proves Predicted Prophecy</vt:lpstr>
      <vt:lpstr>3.  Proves Predicted Prophecy</vt:lpstr>
      <vt:lpstr>3.  Proves Predicted Prophecy</vt:lpstr>
      <vt:lpstr>3.  Proves Predicted Prophecy</vt:lpstr>
      <vt:lpstr>3.  Proves Predicted Prophecy</vt:lpstr>
      <vt:lpstr>3.  Proves Predicted Prophecy</vt:lpstr>
      <vt:lpstr>4.  Provides the Promised Place</vt:lpstr>
      <vt:lpstr>4.  Provides the Promised Place</vt:lpstr>
      <vt:lpstr>Slide 22</vt:lpstr>
      <vt:lpstr>4  Reasons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DIFFERENCE DOES IT MAKE?</dc:title>
  <dc:creator>PastorSteve</dc:creator>
  <cp:lastModifiedBy>steve hokuf</cp:lastModifiedBy>
  <cp:revision>6</cp:revision>
  <dcterms:created xsi:type="dcterms:W3CDTF">2019-04-24T14:37:07Z</dcterms:created>
  <dcterms:modified xsi:type="dcterms:W3CDTF">2019-04-28T00:02:53Z</dcterms:modified>
</cp:coreProperties>
</file>