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6" r:id="rId8"/>
    <p:sldId id="260" r:id="rId9"/>
    <p:sldId id="262" r:id="rId10"/>
    <p:sldId id="267" r:id="rId11"/>
    <p:sldId id="264" r:id="rId12"/>
    <p:sldId id="263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AB58B2-9BC5-4640-9EE2-2678E9A1C47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6DA477-C828-439F-825E-A2CC19F3AF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rm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SERVANT</a:t>
            </a:r>
            <a:b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 OF ALL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MATTHEW 20:17-34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“Ask not what your country can do for you, but what can you do for your country.”         J F Kennedy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SELFLESS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 Tim. 3:1– “Here is a trustworthy saying:  if anyone sets his heart on being an overseer, he desires a noble task (an honorable ambition (NEB)).”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SELFLESS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 Son of Man did not come to be served, but </a:t>
            </a:r>
            <a:r>
              <a:rPr lang="en-US" sz="4000" dirty="0" smtClean="0">
                <a:solidFill>
                  <a:srgbClr val="FF0000"/>
                </a:solidFill>
              </a:rPr>
              <a:t>to serve</a:t>
            </a:r>
            <a:r>
              <a:rPr lang="en-US" sz="4000" dirty="0" smtClean="0"/>
              <a:t>, and </a:t>
            </a:r>
            <a:r>
              <a:rPr lang="en-US" sz="4000" dirty="0" smtClean="0">
                <a:solidFill>
                  <a:srgbClr val="FF0000"/>
                </a:solidFill>
              </a:rPr>
              <a:t>to give </a:t>
            </a:r>
            <a:r>
              <a:rPr lang="en-US" sz="4000" dirty="0" smtClean="0"/>
              <a:t>his life as a ransom for many.”   20:28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SELFLESS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Ransom</a:t>
            </a:r>
            <a:r>
              <a:rPr lang="en-US" sz="4000" dirty="0" smtClean="0"/>
              <a:t> (</a:t>
            </a:r>
            <a:r>
              <a:rPr lang="en-US" sz="4000" i="1" dirty="0" smtClean="0"/>
              <a:t>lutron: </a:t>
            </a:r>
            <a:r>
              <a:rPr lang="en-US" sz="4000" dirty="0" smtClean="0"/>
              <a:t>lit</a:t>
            </a:r>
            <a:r>
              <a:rPr lang="en-US" sz="4000" i="1" dirty="0" smtClean="0"/>
              <a:t>. </a:t>
            </a:r>
            <a:r>
              <a:rPr lang="en-US" sz="4000" dirty="0" smtClean="0"/>
              <a:t>a means of loosing, from  </a:t>
            </a:r>
            <a:r>
              <a:rPr lang="en-US" sz="4000" i="1" dirty="0" smtClean="0"/>
              <a:t>luo, </a:t>
            </a:r>
            <a:r>
              <a:rPr lang="en-US" sz="4000" dirty="0" smtClean="0"/>
              <a:t>to loose).</a:t>
            </a:r>
          </a:p>
          <a:p>
            <a:r>
              <a:rPr lang="en-US" sz="4000" dirty="0" smtClean="0"/>
              <a:t>1.  Pay the price.</a:t>
            </a:r>
          </a:p>
          <a:p>
            <a:r>
              <a:rPr lang="en-US" sz="4000" dirty="0" smtClean="0"/>
              <a:t>2.  Take out of the slave market.</a:t>
            </a:r>
          </a:p>
          <a:p>
            <a:r>
              <a:rPr lang="en-US" sz="4000" dirty="0" smtClean="0"/>
              <a:t>3.  Set free.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SELFLESS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“A ransom </a:t>
            </a:r>
            <a:r>
              <a:rPr lang="en-US" sz="4000" dirty="0" smtClean="0">
                <a:solidFill>
                  <a:srgbClr val="FF0000"/>
                </a:solidFill>
              </a:rPr>
              <a:t>for</a:t>
            </a:r>
            <a:r>
              <a:rPr lang="en-US" sz="4000" dirty="0" smtClean="0"/>
              <a:t> (</a:t>
            </a:r>
            <a:r>
              <a:rPr lang="en-US" sz="4000" i="1" dirty="0" smtClean="0"/>
              <a:t>anti</a:t>
            </a:r>
            <a:r>
              <a:rPr lang="en-US" sz="4000" dirty="0" smtClean="0"/>
              <a:t>—in place of , in exchange for, instead of) </a:t>
            </a:r>
          </a:p>
          <a:p>
            <a:r>
              <a:rPr lang="en-US" sz="4000" dirty="0" smtClean="0"/>
              <a:t>“</a:t>
            </a:r>
            <a:r>
              <a:rPr lang="en-US" sz="4000" dirty="0" smtClean="0">
                <a:solidFill>
                  <a:srgbClr val="FF0000"/>
                </a:solidFill>
              </a:rPr>
              <a:t>many</a:t>
            </a:r>
            <a:r>
              <a:rPr lang="en-US" sz="4000" dirty="0" smtClean="0"/>
              <a:t>.”  Not all will believe and be saved.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SELFLESS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Tim. 2:5-6– “For there is one God and one mediator between God and men, the man Christ Jesus, who gave himself as a ransom for all men.”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“For”</a:t>
            </a:r>
            <a:r>
              <a:rPr lang="en-US" sz="3600" dirty="0" smtClean="0"/>
              <a:t>—</a:t>
            </a:r>
            <a:r>
              <a:rPr lang="en-US" sz="3600" i="1" dirty="0" smtClean="0"/>
              <a:t>Huper</a:t>
            </a:r>
            <a:r>
              <a:rPr lang="en-US" sz="3600" dirty="0" smtClean="0"/>
              <a:t>:  “for the sake of.”</a:t>
            </a:r>
          </a:p>
          <a:p>
            <a:r>
              <a:rPr lang="en-US" sz="3600" dirty="0" smtClean="0"/>
              <a:t>“</a:t>
            </a:r>
            <a:r>
              <a:rPr lang="en-US" sz="3600" dirty="0" smtClean="0">
                <a:solidFill>
                  <a:srgbClr val="FF0000"/>
                </a:solidFill>
              </a:rPr>
              <a:t>All</a:t>
            </a:r>
            <a:r>
              <a:rPr lang="en-US" sz="3600" dirty="0" smtClean="0"/>
              <a:t> men”– He died for the sake of all, but not all will accept it. The ransom is provisionally universal. 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SELFLESS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20:17-34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THERE ARE 2 KINDS OF AMBITION THAT WE MUST BE AWARE OF...</a:t>
            </a:r>
          </a:p>
          <a:p>
            <a:r>
              <a:rPr lang="en-US" sz="4400" dirty="0" smtClean="0"/>
              <a:t>1.   SELFISH AMBITION</a:t>
            </a:r>
          </a:p>
          <a:p>
            <a:r>
              <a:rPr lang="en-US" sz="4400" dirty="0" smtClean="0"/>
              <a:t>2.   SELFLESS AMBITION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Algerian" pitchFamily="82" charset="0"/>
              </a:rPr>
              <a:t>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Matt. 20:17-24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1.  SELFISH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Jesus spoke of the CROSS.</a:t>
            </a:r>
          </a:p>
          <a:p>
            <a:r>
              <a:rPr lang="en-US" sz="4000" dirty="0" smtClean="0"/>
              <a:t>James and John spoke of a CROWN.</a:t>
            </a:r>
          </a:p>
          <a:p>
            <a:r>
              <a:rPr lang="en-US" sz="4000" dirty="0" smtClean="0"/>
              <a:t>They want the crown of glory...</a:t>
            </a:r>
          </a:p>
          <a:p>
            <a:r>
              <a:rPr lang="en-US" sz="4000" dirty="0" smtClean="0"/>
              <a:t>Without the crown of thorns.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SELFISH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3 John 9-10– “Diotrephes, who loves to be first, will have nothing to do with us.  So if I come, I will call attention to what he is doing, gossiping maliciously about us…”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SELFISH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news this week is of parents paying $millions  to promote their children illegally.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SELFISH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MATTHEW 20:25-28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2.  SELFLESS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“Whoever wants to become great among you must be your servant (</a:t>
            </a:r>
            <a:r>
              <a:rPr lang="en-US" sz="4000" i="1" dirty="0" smtClean="0"/>
              <a:t>diakonos</a:t>
            </a:r>
            <a:r>
              <a:rPr lang="en-US" sz="4000" dirty="0" smtClean="0"/>
              <a:t>)…”    20:26</a:t>
            </a:r>
          </a:p>
          <a:p>
            <a:r>
              <a:rPr lang="en-US" sz="4000" dirty="0" smtClean="0"/>
              <a:t>“And whoever wants to be first must be your slave (</a:t>
            </a:r>
            <a:r>
              <a:rPr lang="en-US" sz="4000" i="1" dirty="0" smtClean="0"/>
              <a:t>doulos</a:t>
            </a:r>
            <a:r>
              <a:rPr lang="en-US" sz="4000" dirty="0" smtClean="0"/>
              <a:t>).”  20:27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SELFLESS</a:t>
            </a:r>
            <a:r>
              <a:rPr lang="en-US" sz="6600" dirty="0" smtClean="0">
                <a:latin typeface="Algerian" pitchFamily="82" charset="0"/>
              </a:rPr>
              <a:t> AMBITION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319</TotalTime>
  <Words>394</Words>
  <Application>Microsoft Office PowerPoint</Application>
  <PresentationFormat>On-screen Show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SERVANT  OF ALL</vt:lpstr>
      <vt:lpstr>MATTHEW 20:17-34</vt:lpstr>
      <vt:lpstr>AMBITION</vt:lpstr>
      <vt:lpstr>1.  SELFISH AMBITION</vt:lpstr>
      <vt:lpstr>SELFISH AMBITION</vt:lpstr>
      <vt:lpstr>SELFISH AMBITION</vt:lpstr>
      <vt:lpstr>SELFISH AMBITION</vt:lpstr>
      <vt:lpstr>2.  SELFLESS AMBITION</vt:lpstr>
      <vt:lpstr>SELFLESS AMBITION</vt:lpstr>
      <vt:lpstr>SELFLESS AMBITION</vt:lpstr>
      <vt:lpstr>SELFLESS AMBITION</vt:lpstr>
      <vt:lpstr>SELFLESS AMBITION</vt:lpstr>
      <vt:lpstr>SELFLESS AMBITION</vt:lpstr>
      <vt:lpstr>SELFLESS AMBITION</vt:lpstr>
      <vt:lpstr>SELFLESS AMBITION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SERVANT  OF ALL</dc:title>
  <dc:creator>PastorSteve</dc:creator>
  <cp:lastModifiedBy>SoundBooth</cp:lastModifiedBy>
  <cp:revision>4</cp:revision>
  <dcterms:created xsi:type="dcterms:W3CDTF">2019-03-12T16:32:07Z</dcterms:created>
  <dcterms:modified xsi:type="dcterms:W3CDTF">2019-03-17T15:33:37Z</dcterms:modified>
</cp:coreProperties>
</file>