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78" r:id="rId6"/>
    <p:sldId id="277" r:id="rId7"/>
    <p:sldId id="281" r:id="rId8"/>
    <p:sldId id="260" r:id="rId9"/>
    <p:sldId id="275" r:id="rId10"/>
    <p:sldId id="261" r:id="rId11"/>
    <p:sldId id="262" r:id="rId12"/>
    <p:sldId id="282" r:id="rId13"/>
    <p:sldId id="283" r:id="rId14"/>
    <p:sldId id="263" r:id="rId15"/>
    <p:sldId id="265" r:id="rId16"/>
    <p:sldId id="264" r:id="rId17"/>
    <p:sldId id="266" r:id="rId18"/>
    <p:sldId id="287" r:id="rId19"/>
    <p:sldId id="288" r:id="rId20"/>
    <p:sldId id="273" r:id="rId21"/>
    <p:sldId id="267" r:id="rId22"/>
    <p:sldId id="268" r:id="rId23"/>
    <p:sldId id="286" r:id="rId24"/>
    <p:sldId id="289" r:id="rId25"/>
    <p:sldId id="269" r:id="rId26"/>
    <p:sldId id="285" r:id="rId27"/>
    <p:sldId id="270" r:id="rId28"/>
    <p:sldId id="271" r:id="rId29"/>
    <p:sldId id="284" r:id="rId30"/>
    <p:sldId id="272" r:id="rId31"/>
    <p:sldId id="276" r:id="rId32"/>
    <p:sldId id="279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DADD17-5D40-40D9-B22C-29F3CDAABB61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5E2212-4CDB-418B-9A30-AB8F3B99F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LUKE 19:1-10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latin typeface="Algerian" pitchFamily="82" charset="0"/>
              </a:rPr>
              <a:t>ZACCHaEUS</a:t>
            </a:r>
            <a:endParaRPr lang="en-US" sz="96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2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ND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r>
              <a:rPr lang="en-US" sz="6000" dirty="0" smtClean="0"/>
              <a:t>—</a:t>
            </a:r>
            <a:br>
              <a:rPr lang="en-US" sz="6000" dirty="0" smtClean="0"/>
            </a:br>
            <a:r>
              <a:rPr lang="en-US" sz="6000" dirty="0" smtClean="0">
                <a:latin typeface="Algerian" pitchFamily="82" charset="0"/>
              </a:rPr>
              <a:t>THE SEEKING MAN IS</a:t>
            </a:r>
            <a:br>
              <a:rPr lang="en-US" sz="6000" dirty="0" smtClean="0"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 FOUND </a:t>
            </a:r>
            <a:r>
              <a:rPr lang="en-US" sz="6000" dirty="0" smtClean="0"/>
              <a:t>(5)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John 6:44– “No one can come to me unless the Father who sent me draws him, and I  will raise him up at the last day.”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2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ND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r>
              <a:rPr lang="en-US" sz="6000" dirty="0" smtClean="0"/>
              <a:t>—</a:t>
            </a:r>
            <a:br>
              <a:rPr lang="en-US" sz="6000" dirty="0" smtClean="0"/>
            </a:br>
            <a:r>
              <a:rPr lang="en-US" sz="6000" dirty="0" smtClean="0">
                <a:latin typeface="Algerian" pitchFamily="82" charset="0"/>
              </a:rPr>
              <a:t>THE SEEKING MAN IS</a:t>
            </a:r>
            <a:br>
              <a:rPr lang="en-US" sz="6000" dirty="0" smtClean="0"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 FOUND </a:t>
            </a:r>
            <a:r>
              <a:rPr lang="en-US" sz="6000" dirty="0" smtClean="0"/>
              <a:t>(5)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John 6:65– “…I told you that no one can come to me unless the Father has enabled him.”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3:10-11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“There is no one righteous, not even one; there is no one who understands, no one who seeks God.”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Gen. 3:8-9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Adam and Eve “hid from the LORD God among the trees of the garden.  But the LORD God called to the man, “Where are you?””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r>
              <a:rPr lang="en-US" sz="6000" dirty="0" smtClean="0"/>
              <a:t>—</a:t>
            </a:r>
            <a:br>
              <a:rPr lang="en-US" sz="6000" dirty="0" smtClean="0"/>
            </a:br>
            <a:r>
              <a:rPr lang="en-US" sz="6000" dirty="0" smtClean="0">
                <a:latin typeface="Algerian" pitchFamily="82" charset="0"/>
              </a:rPr>
              <a:t>THE </a:t>
            </a:r>
            <a:r>
              <a:rPr lang="en-US" sz="4000" dirty="0" smtClean="0">
                <a:latin typeface="Algerian" pitchFamily="82" charset="0"/>
              </a:rPr>
              <a:t>SMALL</a:t>
            </a:r>
            <a:r>
              <a:rPr lang="en-US" sz="6000" dirty="0" smtClean="0">
                <a:latin typeface="Algerian" pitchFamily="82" charset="0"/>
              </a:rPr>
              <a:t> MAN BECAME</a:t>
            </a:r>
            <a:r>
              <a:rPr lang="en-US" sz="7300" dirty="0" smtClean="0">
                <a:latin typeface="Algerian" pitchFamily="82" charset="0"/>
              </a:rPr>
              <a:t> </a:t>
            </a:r>
            <a:r>
              <a:rPr lang="en-US" sz="8900" dirty="0" smtClean="0">
                <a:latin typeface="Algerian" pitchFamily="82" charset="0"/>
              </a:rPr>
              <a:t>BIG</a:t>
            </a:r>
            <a:r>
              <a:rPr lang="en-US" sz="7300" dirty="0" smtClean="0">
                <a:latin typeface="Algerian" pitchFamily="82" charset="0"/>
              </a:rPr>
              <a:t> </a:t>
            </a:r>
            <a:r>
              <a:rPr lang="en-US" sz="6000" dirty="0" smtClean="0"/>
              <a:t>(7-8)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“Being a short man…” (3)</a:t>
            </a:r>
          </a:p>
          <a:p>
            <a:r>
              <a:rPr lang="en-US" sz="4400" dirty="0" smtClean="0"/>
              <a:t>Jesus was accused of being the guest of a “sinner.”  (7)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r>
              <a:rPr lang="en-US" sz="6000" dirty="0" smtClean="0"/>
              <a:t>—</a:t>
            </a:r>
            <a:br>
              <a:rPr lang="en-US" sz="6000" dirty="0" smtClean="0"/>
            </a:br>
            <a:r>
              <a:rPr lang="en-US" sz="6000" dirty="0" smtClean="0">
                <a:latin typeface="Algerian" pitchFamily="82" charset="0"/>
              </a:rPr>
              <a:t>THE </a:t>
            </a:r>
            <a:r>
              <a:rPr lang="en-US" dirty="0" smtClean="0">
                <a:latin typeface="Algerian" pitchFamily="82" charset="0"/>
              </a:rPr>
              <a:t>SMALL</a:t>
            </a:r>
            <a:r>
              <a:rPr lang="en-US" sz="6000" dirty="0" smtClean="0">
                <a:latin typeface="Algerian" pitchFamily="82" charset="0"/>
              </a:rPr>
              <a:t> MAN BECAME</a:t>
            </a:r>
            <a:r>
              <a:rPr lang="en-US" sz="7300" dirty="0" smtClean="0">
                <a:latin typeface="Algerian" pitchFamily="82" charset="0"/>
              </a:rPr>
              <a:t> </a:t>
            </a:r>
            <a:r>
              <a:rPr lang="en-US" sz="8900" dirty="0" smtClean="0">
                <a:latin typeface="Algerian" pitchFamily="82" charset="0"/>
              </a:rPr>
              <a:t>BIG</a:t>
            </a:r>
            <a:r>
              <a:rPr lang="en-US" sz="7300" dirty="0" smtClean="0">
                <a:latin typeface="Algerian" pitchFamily="82" charset="0"/>
              </a:rPr>
              <a:t> </a:t>
            </a:r>
            <a:r>
              <a:rPr lang="en-US" sz="6000" dirty="0" smtClean="0"/>
              <a:t>(7-8)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We are all “short.”  We are all sinners.</a:t>
            </a:r>
          </a:p>
          <a:p>
            <a:r>
              <a:rPr lang="en-US" sz="4000" dirty="0" smtClean="0"/>
              <a:t>“For all have sinned and fall short of the glory of God.”  Romans 3:23.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3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RD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r>
              <a:rPr lang="en-US" sz="6000" dirty="0" smtClean="0"/>
              <a:t>—</a:t>
            </a:r>
            <a:br>
              <a:rPr lang="en-US" sz="6000" dirty="0" smtClean="0"/>
            </a:br>
            <a:r>
              <a:rPr lang="en-US" sz="6000" dirty="0" smtClean="0">
                <a:latin typeface="Algerian" pitchFamily="82" charset="0"/>
              </a:rPr>
              <a:t>THE </a:t>
            </a:r>
            <a:r>
              <a:rPr lang="en-US" dirty="0" smtClean="0">
                <a:latin typeface="Algerian" pitchFamily="82" charset="0"/>
              </a:rPr>
              <a:t>SMALL</a:t>
            </a:r>
            <a:r>
              <a:rPr lang="en-US" sz="6000" dirty="0" smtClean="0">
                <a:latin typeface="Algerian" pitchFamily="82" charset="0"/>
              </a:rPr>
              <a:t> MAN BECAME</a:t>
            </a:r>
            <a:r>
              <a:rPr lang="en-US" sz="7300" dirty="0" smtClean="0">
                <a:latin typeface="Algerian" pitchFamily="82" charset="0"/>
              </a:rPr>
              <a:t> </a:t>
            </a:r>
            <a:r>
              <a:rPr lang="en-US" sz="8900" dirty="0" smtClean="0">
                <a:latin typeface="Algerian" pitchFamily="82" charset="0"/>
              </a:rPr>
              <a:t>BIG</a:t>
            </a:r>
            <a:r>
              <a:rPr lang="en-US" sz="7300" dirty="0" smtClean="0">
                <a:latin typeface="Algerian" pitchFamily="82" charset="0"/>
              </a:rPr>
              <a:t> </a:t>
            </a:r>
            <a:r>
              <a:rPr lang="en-US" sz="6000" dirty="0" smtClean="0"/>
              <a:t>(7-8)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3124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“Look, Lord!  Here and now I give half of my possessions to the poor, and  if I have cheated anybody out of anything , I will pay back four times the amount.”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4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TH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SURPRISE--</a:t>
            </a:r>
            <a:b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THE POOR  MAN BECAME RICH (9-10)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Not worldly poverty--- spiritual poverty,  a bankrupt sinner.</a:t>
            </a:r>
          </a:p>
          <a:p>
            <a:r>
              <a:rPr lang="en-US" sz="4400" dirty="0" smtClean="0"/>
              <a:t>Luke 18:13– “The tax collector stood at a distance… “God, have mercy on me, a sinner.”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Matt. 19:24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“Again I tell you, it is easier for a camel to go through the eye of a needle than for a rich man to enter the kingdom of God.”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Matt. 19:30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“But many who are first will be last, and many who are last will be first.”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WITH JESUS ON THE ROAD TO THE CROSS</a:t>
            </a:r>
            <a:endParaRPr lang="en-US" sz="6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RICH   YOUNG  RULER</a:t>
            </a:r>
          </a:p>
          <a:p>
            <a:r>
              <a:rPr lang="en-US" sz="4000" dirty="0" smtClean="0"/>
              <a:t>PARABLE OF  THE  WORKERS IN THE VINEYARD</a:t>
            </a:r>
          </a:p>
          <a:p>
            <a:r>
              <a:rPr lang="en-US" sz="4000" dirty="0" smtClean="0"/>
              <a:t>THE  FIRST  WILL BE LAST</a:t>
            </a:r>
          </a:p>
          <a:p>
            <a:r>
              <a:rPr lang="en-US" sz="4000" dirty="0" smtClean="0"/>
              <a:t>JESUS CAME “TO SERVE AND GIVE HIS LIFE A RANSOM  FOR  MANY.”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19:9-10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“Jesus said to him, “Today salvation has come to this house, because this man, too, is a son of Abraham.  For the Son of Man came to seek and to save what was lost.”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4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TH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SURPRISE--</a:t>
            </a:r>
            <a:b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THE POOR  MAN BECAME RICH (9-10)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sz="4400" dirty="0" smtClean="0"/>
              <a:t>Salvation changes you from the inside out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4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TH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SURPRISE--</a:t>
            </a:r>
            <a:b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THE POOR  MAN BECAME RICH (9-10)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He was spiritually rich and he wanted to share his worldly wealth.</a:t>
            </a:r>
          </a:p>
          <a:p>
            <a:r>
              <a:rPr lang="en-US" sz="4000" dirty="0" smtClean="0"/>
              <a:t>“Look, Lord!  Here and now I give half of my possessions to the poor, and  if I have cheated anybody out of anything , I will pay back four times the amount.”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2:14-18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“What good is it, my brothers, if a man claims to have faith but has no deeds?  Can such faith save him?...”</a:t>
            </a:r>
          </a:p>
          <a:p>
            <a:r>
              <a:rPr lang="en-US" sz="4000" dirty="0" smtClean="0"/>
              <a:t>“Faith by itself, if it is not accompanied by action, is dead…”</a:t>
            </a:r>
          </a:p>
          <a:p>
            <a:r>
              <a:rPr lang="en-US" sz="4000" dirty="0" smtClean="0"/>
              <a:t>“I will show you my faith by what I do.”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Cor. 9:6-7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“Whoever sows sparingly will also reap sparingly , and whoever sows generously will also reap generously.”</a:t>
            </a:r>
          </a:p>
          <a:p>
            <a:r>
              <a:rPr lang="en-US" sz="4000" dirty="0" smtClean="0"/>
              <a:t>“Each man should give what he has decided in his heart to give, not reluctantly or under compulsion, for God loves a cheerful giver.”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5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TH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SURPRISE</a:t>
            </a:r>
            <a:r>
              <a:rPr lang="en-US" sz="6000" dirty="0" smtClean="0">
                <a:latin typeface="Algerian" pitchFamily="82" charset="0"/>
              </a:rPr>
              <a:t>—</a:t>
            </a:r>
            <a:br>
              <a:rPr lang="en-US" sz="6000" dirty="0" smtClean="0"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THE HOST BECAME THE GUEST (6)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3505200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Jesus invited Himself  over!  Jesus is now the Master and Zacchaeus is ready to obey Him.</a:t>
            </a:r>
          </a:p>
          <a:p>
            <a:r>
              <a:rPr lang="en-US" sz="4400" dirty="0" smtClean="0"/>
              <a:t>Zacchaeus welcomed Him </a:t>
            </a:r>
            <a:r>
              <a:rPr lang="en-US" sz="4400" dirty="0" smtClean="0">
                <a:solidFill>
                  <a:srgbClr val="FF0000"/>
                </a:solidFill>
              </a:rPr>
              <a:t>gladly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“Glad”, “gladly”, “joy”, “joyful”—15 times in Luke.</a:t>
            </a:r>
          </a:p>
          <a:p>
            <a:r>
              <a:rPr lang="en-US" sz="4400" dirty="0" smtClean="0"/>
              <a:t>Salvation will bring joy to your heart, too.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“Praise be to the God and Father of our Lord Jesus Christ, who has blessed us in the heavenly realms with every spiritual blessing in Christ.”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Algerian" pitchFamily="82" charset="0"/>
              </a:rPr>
              <a:t>Rev. 3:20</a:t>
            </a:r>
            <a:endParaRPr lang="en-US" sz="6000" dirty="0">
              <a:solidFill>
                <a:schemeClr val="accent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 “Here I am!  I stand at the door and knock,  If anyone hears my voice and opens the door, I will come in and eat with him, and he with me.”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Will you invite Him in?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Rev. 3:15-17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“I know your deeds…but you do not realize that you are wretched, pitiful, poor, blind and naked.”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LUKE 19:1-10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5 SURPRISES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1.  A MAN BECAME A CHILD.</a:t>
            </a:r>
          </a:p>
          <a:p>
            <a:r>
              <a:rPr lang="en-US" sz="4400" dirty="0" smtClean="0"/>
              <a:t>2.  A SEEKING MAN IS FOUND.</a:t>
            </a:r>
          </a:p>
          <a:p>
            <a:r>
              <a:rPr lang="en-US" sz="4400" dirty="0" smtClean="0"/>
              <a:t>3.  A SMALL MAN BECAME BIG.</a:t>
            </a:r>
          </a:p>
          <a:p>
            <a:r>
              <a:rPr lang="en-US" sz="4400" dirty="0" smtClean="0"/>
              <a:t>4.  A POOR MAN BECAME RICH.</a:t>
            </a:r>
          </a:p>
          <a:p>
            <a:r>
              <a:rPr lang="en-US" sz="4400" dirty="0" smtClean="0"/>
              <a:t>5.  A HOST BECAME THE GUEST.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19:9-10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“Jesus said to him, “Today salvation has come to this house, because this man, too, is a son of Abraham.”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 “For the Son of Man came to seek and to save what was lost.”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“Everyone who </a:t>
            </a:r>
            <a:r>
              <a:rPr lang="en-US" sz="4400" dirty="0" smtClean="0">
                <a:solidFill>
                  <a:schemeClr val="tx2"/>
                </a:solidFill>
              </a:rPr>
              <a:t>calls</a:t>
            </a:r>
            <a:r>
              <a:rPr lang="en-US" sz="4400" dirty="0" smtClean="0"/>
              <a:t> on the name of the Lord will be saved.”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“That if you </a:t>
            </a:r>
            <a:r>
              <a:rPr lang="en-US" sz="4400" dirty="0" smtClean="0">
                <a:solidFill>
                  <a:schemeClr val="tx2"/>
                </a:solidFill>
              </a:rPr>
              <a:t>confess</a:t>
            </a:r>
            <a:r>
              <a:rPr lang="en-US" sz="4400" dirty="0" smtClean="0"/>
              <a:t> with your mouth, “Jesus is Lord,” and </a:t>
            </a:r>
            <a:r>
              <a:rPr lang="en-US" sz="4400" dirty="0" smtClean="0">
                <a:solidFill>
                  <a:schemeClr val="tx2"/>
                </a:solidFill>
              </a:rPr>
              <a:t>believe</a:t>
            </a:r>
            <a:r>
              <a:rPr lang="en-US" sz="4400" dirty="0" smtClean="0"/>
              <a:t> in your heart that God raised him from the dead, you will be saved.”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ZACCHaEUS IS IN FOR SOME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SURPRISES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1</a:t>
            </a:r>
            <a:r>
              <a:rPr lang="en-US" sz="5400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SURPRISE</a:t>
            </a:r>
            <a:r>
              <a:rPr lang="en-US" sz="4400" dirty="0" smtClean="0">
                <a:latin typeface="Algerian" pitchFamily="82" charset="0"/>
              </a:rPr>
              <a:t>—THE MAN BECAME A CHILD (1-4).</a:t>
            </a:r>
            <a:endParaRPr lang="en-US" sz="4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1</a:t>
            </a:r>
            <a:r>
              <a:rPr lang="en-US" sz="5400" baseline="30000" dirty="0" smtClean="0">
                <a:solidFill>
                  <a:srgbClr val="FF0000"/>
                </a:solidFill>
              </a:rPr>
              <a:t>ST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SURPRISE</a:t>
            </a:r>
            <a:r>
              <a:rPr lang="en-US" sz="5400" dirty="0" smtClean="0">
                <a:solidFill>
                  <a:schemeClr val="tx2"/>
                </a:solidFill>
                <a:latin typeface="Algerian" pitchFamily="82" charset="0"/>
              </a:rPr>
              <a:t>—THE MAN BECAME A CHILD (1-4).</a:t>
            </a:r>
          </a:p>
          <a:p>
            <a:r>
              <a:rPr lang="en-US" sz="4400" dirty="0" smtClean="0"/>
              <a:t>He ran ahead.</a:t>
            </a:r>
          </a:p>
          <a:p>
            <a:r>
              <a:rPr lang="en-US" sz="4400" dirty="0" smtClean="0"/>
              <a:t>He climbed a tree.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</a:t>
            </a:r>
            <a:r>
              <a:rPr lang="en-US" sz="5400" baseline="30000" dirty="0" smtClean="0">
                <a:solidFill>
                  <a:srgbClr val="FF0000"/>
                </a:solidFill>
              </a:rPr>
              <a:t>ST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SURPRISE</a:t>
            </a:r>
            <a:r>
              <a:rPr lang="en-US" sz="5400" dirty="0" smtClean="0">
                <a:solidFill>
                  <a:schemeClr val="tx2"/>
                </a:solidFill>
                <a:latin typeface="Algerian" pitchFamily="82" charset="0"/>
              </a:rPr>
              <a:t>—THE MAN BECAME A CHILD (1-4).</a:t>
            </a:r>
          </a:p>
          <a:p>
            <a:r>
              <a:rPr lang="en-US" sz="4400" dirty="0" smtClean="0">
                <a:latin typeface="Algerian" pitchFamily="82" charset="0"/>
              </a:rPr>
              <a:t>Zacchaeus=“</a:t>
            </a:r>
            <a:r>
              <a:rPr lang="en-US" sz="4400" dirty="0" smtClean="0">
                <a:latin typeface="+mj-lt"/>
              </a:rPr>
              <a:t>Pure, Righteous”</a:t>
            </a:r>
          </a:p>
          <a:p>
            <a:r>
              <a:rPr lang="en-US" sz="4400" dirty="0" smtClean="0"/>
              <a:t>Chief tax collector– ANE mafia!</a:t>
            </a:r>
          </a:p>
          <a:p>
            <a:r>
              <a:rPr lang="en-US" sz="4400" dirty="0"/>
              <a:t>W</a:t>
            </a:r>
            <a:r>
              <a:rPr lang="en-US" sz="4400" dirty="0" smtClean="0"/>
              <a:t>ealthy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18:16-17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“Let the little children come to me, and do not hinder them, for the kingdom of God belongs to such as these.  I tell you the truth, anyone who will not receive the kingdom of God </a:t>
            </a:r>
            <a:r>
              <a:rPr lang="en-US" sz="4000" dirty="0" smtClean="0">
                <a:solidFill>
                  <a:srgbClr val="FF0000"/>
                </a:solidFill>
              </a:rPr>
              <a:t>like a little child </a:t>
            </a:r>
            <a:r>
              <a:rPr lang="en-US" sz="4000" dirty="0" smtClean="0"/>
              <a:t>will never enter it.”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2</a:t>
            </a:r>
            <a:r>
              <a:rPr lang="en-US" sz="6000" baseline="30000" dirty="0" smtClean="0">
                <a:solidFill>
                  <a:srgbClr val="FF0000"/>
                </a:solidFill>
                <a:latin typeface="Algerian" pitchFamily="82" charset="0"/>
              </a:rPr>
              <a:t>ND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r>
              <a:rPr lang="en-US" sz="6000" dirty="0" smtClean="0"/>
              <a:t>—</a:t>
            </a:r>
            <a:br>
              <a:rPr lang="en-US" sz="6000" dirty="0" smtClean="0"/>
            </a:br>
            <a:r>
              <a:rPr lang="en-US" sz="6000" dirty="0" smtClean="0">
                <a:latin typeface="Algerian" pitchFamily="82" charset="0"/>
              </a:rPr>
              <a:t>THE SEEKING MAN IS</a:t>
            </a:r>
            <a:br>
              <a:rPr lang="en-US" sz="6000" dirty="0" smtClean="0">
                <a:latin typeface="Algerian" pitchFamily="82" charset="0"/>
              </a:rPr>
            </a:br>
            <a:r>
              <a:rPr lang="en-US" sz="6000" dirty="0" smtClean="0">
                <a:latin typeface="Algerian" pitchFamily="82" charset="0"/>
              </a:rPr>
              <a:t> FOUND </a:t>
            </a:r>
            <a:r>
              <a:rPr lang="en-US" sz="6000" dirty="0" smtClean="0"/>
              <a:t>(5)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8229600" cy="3154363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“Jesus was coming that way.”</a:t>
            </a:r>
          </a:p>
          <a:p>
            <a:r>
              <a:rPr lang="en-US" sz="4000" dirty="0" smtClean="0"/>
              <a:t>Jesus stopped.</a:t>
            </a:r>
          </a:p>
          <a:p>
            <a:r>
              <a:rPr lang="en-US" sz="4000" dirty="0" smtClean="0"/>
              <a:t>Jesus looked up.</a:t>
            </a:r>
          </a:p>
          <a:p>
            <a:r>
              <a:rPr lang="en-US" sz="4000" dirty="0" smtClean="0"/>
              <a:t>“Zacchaeus, come down immediately.”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LUKE 19:5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“Zacchaeus, come </a:t>
            </a:r>
            <a:r>
              <a:rPr lang="en-US" sz="4400" dirty="0"/>
              <a:t>d</a:t>
            </a:r>
            <a:r>
              <a:rPr lang="en-US" sz="4400" dirty="0" smtClean="0"/>
              <a:t>own immediately. I must stay at your house today.”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1721</TotalTime>
  <Words>1008</Words>
  <Application>Microsoft Office PowerPoint</Application>
  <PresentationFormat>On-screen Show (4:3)</PresentationFormat>
  <Paragraphs>88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Equity</vt:lpstr>
      <vt:lpstr>ZACCHaEUS</vt:lpstr>
      <vt:lpstr>WITH JESUS ON THE ROAD TO THE CROSS</vt:lpstr>
      <vt:lpstr>LUKE 19:1-10</vt:lpstr>
      <vt:lpstr>ZACCHaEUS IS IN FOR SOME SURPRISES</vt:lpstr>
      <vt:lpstr>Slide 5</vt:lpstr>
      <vt:lpstr>Slide 6</vt:lpstr>
      <vt:lpstr>Luke 18:16-17</vt:lpstr>
      <vt:lpstr>2ND SURPRISE— THE SEEKING MAN IS  FOUND (5)</vt:lpstr>
      <vt:lpstr>LUKE 19:5</vt:lpstr>
      <vt:lpstr>2ND SURPRISE— THE SEEKING MAN IS  FOUND (5)</vt:lpstr>
      <vt:lpstr>2ND SURPRISE— THE SEEKING MAN IS  FOUND (5)</vt:lpstr>
      <vt:lpstr>Romans 3:10-11</vt:lpstr>
      <vt:lpstr>Gen. 3:8-9</vt:lpstr>
      <vt:lpstr>3RD SURPRISE— THE SMALL MAN BECAME BIG (7-8)</vt:lpstr>
      <vt:lpstr>3RD SURPRISE— THE SMALL MAN BECAME BIG (7-8)</vt:lpstr>
      <vt:lpstr>3RD SURPRISE— THE SMALL MAN BECAME BIG (7-8)</vt:lpstr>
      <vt:lpstr>4TH SURPRISE-- THE POOR  MAN BECAME RICH (9-10)</vt:lpstr>
      <vt:lpstr>Matt. 19:24</vt:lpstr>
      <vt:lpstr>Matt. 19:30</vt:lpstr>
      <vt:lpstr>LUKE 19:9-10</vt:lpstr>
      <vt:lpstr>4TH SURPRISE-- THE POOR  MAN BECAME RICH (9-10)</vt:lpstr>
      <vt:lpstr>4TH SURPRISE-- THE POOR  MAN BECAME RICH (9-10)</vt:lpstr>
      <vt:lpstr>James 2:14-18</vt:lpstr>
      <vt:lpstr>2 Cor. 9:6-7</vt:lpstr>
      <vt:lpstr>5TH SURPRISE— THE HOST BECAME THE GUEST (6)</vt:lpstr>
      <vt:lpstr>Ephesians 1:3</vt:lpstr>
      <vt:lpstr>Rev. 3:20</vt:lpstr>
      <vt:lpstr>Slide 28</vt:lpstr>
      <vt:lpstr>Rev. 3:15-17</vt:lpstr>
      <vt:lpstr>5 SURPRISES</vt:lpstr>
      <vt:lpstr>LUKE 19:9-10</vt:lpstr>
      <vt:lpstr>Romans 10:13</vt:lpstr>
      <vt:lpstr>Romans 10:9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ZACCHaEUS</dc:title>
  <dc:creator>PastorSteve</dc:creator>
  <cp:lastModifiedBy>steve hokuf</cp:lastModifiedBy>
  <cp:revision>7</cp:revision>
  <dcterms:created xsi:type="dcterms:W3CDTF">2019-03-19T14:28:45Z</dcterms:created>
  <dcterms:modified xsi:type="dcterms:W3CDTF">2019-03-23T16:00:11Z</dcterms:modified>
</cp:coreProperties>
</file>