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6" r:id="rId3"/>
    <p:sldId id="277" r:id="rId4"/>
    <p:sldId id="281" r:id="rId5"/>
    <p:sldId id="287" r:id="rId6"/>
    <p:sldId id="260" r:id="rId7"/>
    <p:sldId id="278" r:id="rId8"/>
    <p:sldId id="261" r:id="rId9"/>
    <p:sldId id="262" r:id="rId10"/>
    <p:sldId id="263" r:id="rId11"/>
    <p:sldId id="265" r:id="rId12"/>
    <p:sldId id="264" r:id="rId13"/>
    <p:sldId id="280" r:id="rId14"/>
    <p:sldId id="282" r:id="rId15"/>
    <p:sldId id="279" r:id="rId16"/>
    <p:sldId id="284" r:id="rId17"/>
    <p:sldId id="285" r:id="rId18"/>
    <p:sldId id="286" r:id="rId19"/>
    <p:sldId id="283" r:id="rId20"/>
    <p:sldId id="266" r:id="rId21"/>
    <p:sldId id="267" r:id="rId22"/>
    <p:sldId id="271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D04EA-7593-4DE5-9AC0-D93A5CDA03D2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F78F6-1F63-40A7-BA4F-AF68B07CFD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5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CE9E04-1C7F-41AF-931C-BB1986B6A67E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02065D-8D03-4C12-B820-ED2EA81A0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51648" cy="32766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latin typeface="Algerian" pitchFamily="82" charset="0"/>
              </a:rPr>
              <a:t>THE WORD</a:t>
            </a:r>
            <a:br>
              <a:rPr lang="en-US" sz="9600" dirty="0" smtClean="0">
                <a:solidFill>
                  <a:srgbClr val="C00000"/>
                </a:solidFill>
                <a:latin typeface="Algerian" pitchFamily="82" charset="0"/>
              </a:rPr>
            </a:br>
            <a:r>
              <a:rPr lang="en-US" sz="9600" dirty="0" smtClean="0">
                <a:solidFill>
                  <a:srgbClr val="C00000"/>
                </a:solidFill>
                <a:latin typeface="Algerian" pitchFamily="82" charset="0"/>
              </a:rPr>
              <a:t> OF GOD</a:t>
            </a:r>
            <a:endParaRPr lang="en-US" sz="96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038600"/>
            <a:ext cx="7854696" cy="94253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2 TIMOTHY 3:16-17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IT IS THE FINAL REVELATION                         2 Peter 1:20-21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“Above all, you must understand that no prophecy of Scripture came about by the prophet’s own interpretation.  For prophecy never had its origin in the will of man, but </a:t>
            </a:r>
            <a:r>
              <a:rPr lang="en-US" sz="3200" dirty="0" smtClean="0">
                <a:solidFill>
                  <a:srgbClr val="FF0000"/>
                </a:solidFill>
              </a:rPr>
              <a:t>men spoke from God </a:t>
            </a:r>
            <a:r>
              <a:rPr lang="en-US" sz="3200" dirty="0" smtClean="0"/>
              <a:t>as they were carried along by the Holy Spirit.”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INSPIRATION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“Inspiration is the process by which Spirit-moved </a:t>
            </a:r>
            <a:r>
              <a:rPr lang="en-US" sz="4000" dirty="0" smtClean="0">
                <a:solidFill>
                  <a:srgbClr val="FF0000"/>
                </a:solidFill>
              </a:rPr>
              <a:t>writers</a:t>
            </a:r>
            <a:r>
              <a:rPr lang="en-US" sz="4000" dirty="0" smtClean="0"/>
              <a:t> recorded God-breathed </a:t>
            </a:r>
            <a:r>
              <a:rPr lang="en-US" sz="4000" dirty="0" smtClean="0">
                <a:solidFill>
                  <a:srgbClr val="FF0000"/>
                </a:solidFill>
              </a:rPr>
              <a:t>writings</a:t>
            </a:r>
            <a:r>
              <a:rPr lang="en-US" sz="4000" dirty="0" smtClean="0"/>
              <a:t>.”   (Norman Geisler)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22:18-19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04800"/>
            <a:ext cx="8183880" cy="4572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“I warn everyone who hears the words of the prophecy of this book:  If anyone </a:t>
            </a:r>
            <a:r>
              <a:rPr lang="en-US" sz="3200" dirty="0" smtClean="0">
                <a:solidFill>
                  <a:srgbClr val="FF0000"/>
                </a:solidFill>
              </a:rPr>
              <a:t>adds</a:t>
            </a:r>
            <a:r>
              <a:rPr lang="en-US" sz="3200" dirty="0" smtClean="0"/>
              <a:t> anything to them, God will add to him the plagues described in this book.  And if anyone </a:t>
            </a:r>
            <a:r>
              <a:rPr lang="en-US" sz="3200" dirty="0" smtClean="0">
                <a:solidFill>
                  <a:srgbClr val="FF0000"/>
                </a:solidFill>
              </a:rPr>
              <a:t>takes words away </a:t>
            </a:r>
            <a:r>
              <a:rPr lang="en-US" sz="3200" dirty="0" smtClean="0"/>
              <a:t>from this book of prophecy, God will take away from him his share in the tree of life and in the holy city, which are described in the  book.”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FF0000"/>
                </a:solidFill>
                <a:latin typeface="Algerian" pitchFamily="82" charset="0"/>
              </a:rPr>
              <a:t>2.  SO WHAT?</a:t>
            </a:r>
            <a:endParaRPr lang="en-US" sz="8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The 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critical question Paul answers is…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400" dirty="0" smtClean="0"/>
              <a:t>All Scripture is God-breathed </a:t>
            </a:r>
            <a:r>
              <a:rPr lang="en-US" sz="4400" dirty="0" smtClean="0">
                <a:solidFill>
                  <a:schemeClr val="accent3"/>
                </a:solidFill>
              </a:rPr>
              <a:t>and is useful </a:t>
            </a:r>
            <a:r>
              <a:rPr lang="en-US" sz="4400" dirty="0" smtClean="0"/>
              <a:t>(</a:t>
            </a:r>
            <a:r>
              <a:rPr lang="en-US" sz="4400" dirty="0" smtClean="0">
                <a:solidFill>
                  <a:schemeClr val="accent3"/>
                </a:solidFill>
              </a:rPr>
              <a:t>profitable</a:t>
            </a:r>
            <a:r>
              <a:rPr lang="en-US" sz="4400" dirty="0" smtClean="0"/>
              <a:t>-KJV)</a:t>
            </a:r>
            <a:r>
              <a:rPr lang="en-US" sz="4400" dirty="0" smtClean="0">
                <a:solidFill>
                  <a:schemeClr val="accent3"/>
                </a:solidFill>
              </a:rPr>
              <a:t> </a:t>
            </a:r>
            <a:r>
              <a:rPr lang="en-US" sz="4400" dirty="0" smtClean="0"/>
              <a:t>for teaching, rebuking, correcting and training in righteousness.”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3241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2 TIM. 3:17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“So that the man of God may be thoroughly </a:t>
            </a:r>
            <a:r>
              <a:rPr lang="en-US" sz="4400" dirty="0" smtClean="0">
                <a:solidFill>
                  <a:schemeClr val="accent3"/>
                </a:solidFill>
              </a:rPr>
              <a:t>equipped</a:t>
            </a:r>
            <a:r>
              <a:rPr lang="en-US" sz="4400" dirty="0" smtClean="0"/>
              <a:t> for every good work.”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400" dirty="0" smtClean="0"/>
              <a:t>All Scripture is God-breathed </a:t>
            </a:r>
            <a:r>
              <a:rPr lang="en-US" sz="4400" dirty="0" smtClean="0">
                <a:solidFill>
                  <a:schemeClr val="accent3"/>
                </a:solidFill>
              </a:rPr>
              <a:t>and is useful </a:t>
            </a:r>
            <a:r>
              <a:rPr lang="en-US" sz="4400" dirty="0" smtClean="0">
                <a:solidFill>
                  <a:srgbClr val="FF0000"/>
                </a:solidFill>
              </a:rPr>
              <a:t>for teaching</a:t>
            </a:r>
            <a:r>
              <a:rPr lang="en-US" sz="4400" dirty="0" smtClean="0"/>
              <a:t>, rebuking, correcting and training in righteousness.”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2139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400" dirty="0" smtClean="0"/>
              <a:t>All Scripture is God-breathed </a:t>
            </a:r>
            <a:r>
              <a:rPr lang="en-US" sz="4400" dirty="0" smtClean="0">
                <a:solidFill>
                  <a:schemeClr val="accent3"/>
                </a:solidFill>
              </a:rPr>
              <a:t>and is useful </a:t>
            </a:r>
            <a:r>
              <a:rPr lang="en-US" sz="4400" dirty="0" smtClean="0"/>
              <a:t>for teaching, </a:t>
            </a:r>
            <a:r>
              <a:rPr lang="en-US" sz="4400" dirty="0" smtClean="0">
                <a:solidFill>
                  <a:srgbClr val="FF0000"/>
                </a:solidFill>
              </a:rPr>
              <a:t>rebuking</a:t>
            </a:r>
            <a:r>
              <a:rPr lang="en-US" sz="4400" dirty="0" smtClean="0"/>
              <a:t>, correcting and training in righteousness.”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5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400" dirty="0" smtClean="0"/>
              <a:t>All Scripture is God-breathed </a:t>
            </a:r>
            <a:r>
              <a:rPr lang="en-US" sz="4400" dirty="0" smtClean="0">
                <a:solidFill>
                  <a:schemeClr val="accent3"/>
                </a:solidFill>
              </a:rPr>
              <a:t>and is useful </a:t>
            </a:r>
            <a:r>
              <a:rPr lang="en-US" sz="4400" dirty="0" smtClean="0"/>
              <a:t>for teaching, rebuking, </a:t>
            </a:r>
            <a:r>
              <a:rPr lang="en-US" sz="4400" dirty="0" smtClean="0">
                <a:solidFill>
                  <a:srgbClr val="FF0000"/>
                </a:solidFill>
              </a:rPr>
              <a:t>correcting</a:t>
            </a:r>
            <a:r>
              <a:rPr lang="en-US" sz="4400" dirty="0" smtClean="0"/>
              <a:t> and training in righteousness.”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9670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400" dirty="0" smtClean="0"/>
              <a:t>All Scripture is God-breathed </a:t>
            </a:r>
            <a:r>
              <a:rPr lang="en-US" sz="4400" dirty="0" smtClean="0">
                <a:solidFill>
                  <a:schemeClr val="accent3"/>
                </a:solidFill>
              </a:rPr>
              <a:t>and is useful </a:t>
            </a:r>
            <a:r>
              <a:rPr lang="en-US" sz="4400" dirty="0" smtClean="0"/>
              <a:t>for teaching, rebuking, correcting and </a:t>
            </a:r>
            <a:r>
              <a:rPr lang="en-US" sz="4400" dirty="0" smtClean="0">
                <a:solidFill>
                  <a:srgbClr val="FF0000"/>
                </a:solidFill>
              </a:rPr>
              <a:t>training in righteousness</a:t>
            </a:r>
            <a:r>
              <a:rPr lang="en-US" sz="4400" dirty="0" smtClean="0"/>
              <a:t>.” 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0129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2 TIMOTHY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Paul is in a dungeon in Rome.</a:t>
            </a:r>
          </a:p>
          <a:p>
            <a:r>
              <a:rPr lang="en-US" sz="4000" dirty="0" smtClean="0"/>
              <a:t>These are the last writings of Paul.</a:t>
            </a:r>
          </a:p>
          <a:p>
            <a:r>
              <a:rPr lang="en-US" sz="4000" dirty="0" smtClean="0"/>
              <a:t>What will he say?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John 16:13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“But when he, the Spirit of truth, comes, he will guide you into all truth.”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1 Corinthians 2:14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“The man without the Spirit (natural man-KJV) does not accept the things that come from the Spirit of God, for they are foolishness to him, and he cannot understand them, because they are spiritually discerned.”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If the Bible wasn’t God’s Word  you could take it or leave it.</a:t>
            </a:r>
          </a:p>
          <a:p>
            <a:r>
              <a:rPr lang="en-US" sz="3600" dirty="0" smtClean="0"/>
              <a:t>But, if it is </a:t>
            </a:r>
            <a:r>
              <a:rPr lang="en-US" sz="3600" dirty="0" smtClean="0">
                <a:solidFill>
                  <a:srgbClr val="FF0000"/>
                </a:solidFill>
              </a:rPr>
              <a:t>THE TRUTH, THE WHOLE TRUTH, AND NOTHING BUT THE TRUTH...</a:t>
            </a:r>
          </a:p>
          <a:p>
            <a:r>
              <a:rPr lang="en-US" sz="3600" dirty="0" smtClean="0"/>
              <a:t>We dare not treat it that way.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Arial Rounded MT Bold" pitchFamily="34" charset="0"/>
              </a:rPr>
              <a:t>WHAT SHOULD WE DO?</a:t>
            </a:r>
            <a:endParaRPr lang="en-US" sz="48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KNOW</a:t>
            </a:r>
            <a:r>
              <a:rPr lang="en-US" sz="3600" dirty="0" smtClean="0"/>
              <a:t> IT---Read it, study it, memorize it, meditate upon it.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TRUST</a:t>
            </a:r>
            <a:r>
              <a:rPr lang="en-US" sz="3600" dirty="0" smtClean="0"/>
              <a:t> IT---Believe it, every word of God is true.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DO</a:t>
            </a:r>
            <a:r>
              <a:rPr lang="en-US" sz="3600" dirty="0" smtClean="0"/>
              <a:t> IT---”Teaching them to obey everything I have commanded you.”---Jesus, Matt. 28:20.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2 TIMOTHY 3:10-17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accent3"/>
                </a:solidFill>
                <a:latin typeface="Algerian" pitchFamily="82" charset="0"/>
              </a:rPr>
              <a:t>1.  WHAT?</a:t>
            </a:r>
            <a:endParaRPr lang="en-US" sz="8800" dirty="0">
              <a:solidFill>
                <a:schemeClr val="accent3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400" dirty="0" smtClean="0"/>
              <a:t>Paul is answering </a:t>
            </a:r>
            <a:r>
              <a:rPr lang="en-US" sz="4400" dirty="0" smtClean="0">
                <a:solidFill>
                  <a:schemeClr val="accent1"/>
                </a:solidFill>
              </a:rPr>
              <a:t>2 critical questions</a:t>
            </a:r>
            <a:r>
              <a:rPr lang="en-US" sz="4400" dirty="0" smtClean="0"/>
              <a:t> about the most important source of our knowledge.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“Continue in what you have learned…”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2 TIM. 3:16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“</a:t>
            </a:r>
            <a:r>
              <a:rPr lang="en-US" sz="4400" dirty="0" smtClean="0">
                <a:solidFill>
                  <a:srgbClr val="FF0000"/>
                </a:solidFill>
              </a:rPr>
              <a:t>All Scripture is God-breathed </a:t>
            </a:r>
            <a:r>
              <a:rPr lang="en-US" sz="4400" dirty="0" smtClean="0"/>
              <a:t>(given by inspiration of God- KJV) and is useful for teaching, rebuking, correcting and training in righteousness.”   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2 TIM. 3:17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“So that the man of God may be thoroughly equipped for every good work.”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ALL SCRIPTURE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2600 times the Old Testament claims to be the Word of God,  “Thus saith the LORD.”</a:t>
            </a:r>
          </a:p>
          <a:p>
            <a:r>
              <a:rPr lang="en-US" dirty="0" smtClean="0"/>
              <a:t>The New Testament has over 300 direct quotes and 1000 indirect quotes of the OT, almost all of which declare or imply it to be the Word of God.</a:t>
            </a:r>
          </a:p>
          <a:p>
            <a:r>
              <a:rPr lang="en-US" dirty="0" smtClean="0"/>
              <a:t>Together that is nearly 4000 claims of divine authorship!</a:t>
            </a:r>
          </a:p>
          <a:p>
            <a:r>
              <a:rPr lang="en-US" dirty="0" smtClean="0"/>
              <a:t>No other religion makes such a claim!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+mn-lt"/>
              </a:rPr>
              <a:t>INSPIRED OF GOD</a:t>
            </a:r>
            <a:endParaRPr lang="en-US" sz="5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“GOD-BREATHED” (NIV)</a:t>
            </a:r>
          </a:p>
          <a:p>
            <a:r>
              <a:rPr lang="en-US" sz="4000" i="1" dirty="0" smtClean="0"/>
              <a:t>Theopneustos=Greek</a:t>
            </a:r>
          </a:p>
          <a:p>
            <a:r>
              <a:rPr lang="en-US" sz="4000" i="1" dirty="0" smtClean="0"/>
              <a:t>Theo </a:t>
            </a:r>
            <a:r>
              <a:rPr lang="en-US" sz="4000" dirty="0" smtClean="0"/>
              <a:t>(God),                          </a:t>
            </a:r>
            <a:r>
              <a:rPr lang="en-US" sz="4000" i="1" dirty="0" smtClean="0"/>
              <a:t>pneustos </a:t>
            </a:r>
            <a:r>
              <a:rPr lang="en-US" sz="4000" dirty="0" smtClean="0"/>
              <a:t>(breathed).</a:t>
            </a:r>
          </a:p>
          <a:p>
            <a:r>
              <a:rPr lang="en-US" sz="4000" dirty="0" smtClean="0"/>
              <a:t>“Given by inspiration of God”– KJV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850</TotalTime>
  <Words>664</Words>
  <Application>Microsoft Office PowerPoint</Application>
  <PresentationFormat>On-screen Show (4:3)</PresentationFormat>
  <Paragraphs>56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Aspect</vt:lpstr>
      <vt:lpstr>THE WORD  OF GOD</vt:lpstr>
      <vt:lpstr>2 TIMOTHY</vt:lpstr>
      <vt:lpstr>2 TIMOTHY 3:10-17</vt:lpstr>
      <vt:lpstr>1.  WHAT?</vt:lpstr>
      <vt:lpstr>3:14</vt:lpstr>
      <vt:lpstr>2 TIM. 3:16</vt:lpstr>
      <vt:lpstr>2 TIM. 3:17</vt:lpstr>
      <vt:lpstr>ALL SCRIPTURE</vt:lpstr>
      <vt:lpstr>INSPIRED OF GOD</vt:lpstr>
      <vt:lpstr>IT IS THE FINAL REVELATION                         2 Peter 1:20-21</vt:lpstr>
      <vt:lpstr>INSPIRATION</vt:lpstr>
      <vt:lpstr>Revelation 22:18-19</vt:lpstr>
      <vt:lpstr>2.  SO WHAT?</vt:lpstr>
      <vt:lpstr>2 TIM. 3:16</vt:lpstr>
      <vt:lpstr>2 TIM. 3:17</vt:lpstr>
      <vt:lpstr>2 TIM. 3:16</vt:lpstr>
      <vt:lpstr>2 TIM. 3:16</vt:lpstr>
      <vt:lpstr>2 TIM. 3:16</vt:lpstr>
      <vt:lpstr>2 TIM. 3:16</vt:lpstr>
      <vt:lpstr>John 16:13</vt:lpstr>
      <vt:lpstr>1 Corinthians 2:14</vt:lpstr>
      <vt:lpstr>PowerPoint Presentation</vt:lpstr>
      <vt:lpstr>WHAT SHOULD WE DO?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 OF GOD</dc:title>
  <dc:creator>PastorSteve</dc:creator>
  <cp:lastModifiedBy>SoundBooth</cp:lastModifiedBy>
  <cp:revision>18</cp:revision>
  <dcterms:created xsi:type="dcterms:W3CDTF">2017-07-18T17:33:25Z</dcterms:created>
  <dcterms:modified xsi:type="dcterms:W3CDTF">2019-01-17T17:28:22Z</dcterms:modified>
</cp:coreProperties>
</file>