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75" r:id="rId5"/>
    <p:sldId id="277" r:id="rId6"/>
    <p:sldId id="263" r:id="rId7"/>
    <p:sldId id="278" r:id="rId8"/>
    <p:sldId id="266" r:id="rId9"/>
    <p:sldId id="274" r:id="rId10"/>
    <p:sldId id="276" r:id="rId11"/>
    <p:sldId id="260" r:id="rId12"/>
    <p:sldId id="267" r:id="rId13"/>
    <p:sldId id="262" r:id="rId14"/>
    <p:sldId id="268" r:id="rId15"/>
    <p:sldId id="261" r:id="rId16"/>
    <p:sldId id="269" r:id="rId17"/>
    <p:sldId id="259" r:id="rId18"/>
    <p:sldId id="270" r:id="rId19"/>
    <p:sldId id="264" r:id="rId20"/>
    <p:sldId id="271" r:id="rId21"/>
    <p:sldId id="265" r:id="rId22"/>
    <p:sldId id="272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9C341-CA72-4FFF-9A70-7467F58AEAB3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AF189-B65B-421E-899D-ADBC7FF1E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81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AF189-B65B-421E-899D-ADBC7FF1E9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1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CAFD53-C1F4-4A0E-A413-73C322DE158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F60D22-2AFD-4686-B689-51523F28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AFD53-C1F4-4A0E-A413-73C322DE158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0D22-2AFD-4686-B689-51523F28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AFD53-C1F4-4A0E-A413-73C322DE158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0D22-2AFD-4686-B689-51523F28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AFD53-C1F4-4A0E-A413-73C322DE158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0D22-2AFD-4686-B689-51523F289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AFD53-C1F4-4A0E-A413-73C322DE158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0D22-2AFD-4686-B689-51523F289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AFD53-C1F4-4A0E-A413-73C322DE158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0D22-2AFD-4686-B689-51523F289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AFD53-C1F4-4A0E-A413-73C322DE158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0D22-2AFD-4686-B689-51523F28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AFD53-C1F4-4A0E-A413-73C322DE158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0D22-2AFD-4686-B689-51523F289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AFD53-C1F4-4A0E-A413-73C322DE158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0D22-2AFD-4686-B689-51523F28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CAFD53-C1F4-4A0E-A413-73C322DE158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F60D22-2AFD-4686-B689-51523F28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CAFD53-C1F4-4A0E-A413-73C322DE158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F60D22-2AFD-4686-B689-51523F289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ACAFD53-C1F4-4A0E-A413-73C322DE158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F60D22-2AFD-4686-B689-51523F289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THE SERVANT OF THE LORD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2 TIMOTHY 2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The verb— “to entrust, commit to one’s charge.” The noun– “a deposit.” </a:t>
            </a:r>
          </a:p>
          <a:p>
            <a:r>
              <a:rPr lang="en-US" sz="3200" dirty="0" smtClean="0"/>
              <a:t>1 Tim. 1:11– “The glorious gospel …which he entrusted to me.”  </a:t>
            </a:r>
            <a:r>
              <a:rPr lang="en-US" sz="3200" dirty="0" smtClean="0">
                <a:solidFill>
                  <a:srgbClr val="FF0000"/>
                </a:solidFill>
              </a:rPr>
              <a:t>Paul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1 Tim. 6:20- “</a:t>
            </a:r>
            <a:r>
              <a:rPr lang="en-US" sz="3200" dirty="0" smtClean="0">
                <a:solidFill>
                  <a:srgbClr val="FF0000"/>
                </a:solidFill>
              </a:rPr>
              <a:t>Timothy</a:t>
            </a:r>
            <a:r>
              <a:rPr lang="en-US" sz="3200" dirty="0" smtClean="0"/>
              <a:t>, guard what has been entrusted to your care.”</a:t>
            </a:r>
          </a:p>
          <a:p>
            <a:r>
              <a:rPr lang="en-US" sz="3200" dirty="0" smtClean="0"/>
              <a:t>2 Tim. 1:14- “Guard the good deposit that was entrusted to you…”</a:t>
            </a:r>
          </a:p>
          <a:p>
            <a:r>
              <a:rPr lang="en-US" sz="3200" dirty="0" smtClean="0"/>
              <a:t>2 Tim. 2:2- “Entrust to </a:t>
            </a:r>
            <a:r>
              <a:rPr lang="en-US" sz="3200" dirty="0" smtClean="0">
                <a:solidFill>
                  <a:srgbClr val="FF0000"/>
                </a:solidFill>
              </a:rPr>
              <a:t>reliable men</a:t>
            </a:r>
            <a:r>
              <a:rPr lang="en-US" sz="3200" dirty="0" smtClean="0"/>
              <a:t>…”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4"/>
                </a:solidFill>
              </a:rPr>
              <a:t>ENTRUST TO… </a:t>
            </a:r>
            <a:endParaRPr lang="en-US" sz="5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SOLDIER</a:t>
            </a:r>
            <a:r>
              <a:rPr lang="en-US" dirty="0" smtClean="0"/>
              <a:t> (2:3-4)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2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nd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 PICTURE OF THE </a:t>
            </a:r>
            <a:b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SERVANT OF THE LORD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ENDURE HARDSHIP</a:t>
            </a:r>
          </a:p>
          <a:p>
            <a:r>
              <a:rPr lang="en-US" sz="4000" dirty="0" smtClean="0"/>
              <a:t>NOT ENTANGLED WITH THE WORLD</a:t>
            </a:r>
          </a:p>
          <a:p>
            <a:r>
              <a:rPr lang="en-US" sz="4000" dirty="0" smtClean="0"/>
              <a:t>ALL TO PLEASE HIM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4"/>
                </a:solidFill>
              </a:rPr>
              <a:t>A SOLDIER OF THE LORD</a:t>
            </a:r>
            <a:endParaRPr lang="en-US" sz="48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ATHLETE</a:t>
            </a:r>
            <a:r>
              <a:rPr lang="en-US" dirty="0" smtClean="0"/>
              <a:t> (2:5)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3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rd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 PICTURE OF THE </a:t>
            </a:r>
            <a:b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SERVANT OF THE LORD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COMPETE TO WIN</a:t>
            </a:r>
          </a:p>
          <a:p>
            <a:r>
              <a:rPr lang="en-US" sz="4400" dirty="0" smtClean="0"/>
              <a:t>MUST OBEY THE RULES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4"/>
                </a:solidFill>
              </a:rPr>
              <a:t>ATHLETE</a:t>
            </a:r>
            <a:endParaRPr lang="en-US" sz="5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FARMER</a:t>
            </a:r>
            <a:r>
              <a:rPr lang="en-US" dirty="0" smtClean="0"/>
              <a:t> (2:6-7)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4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th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 PICTURE OF THE </a:t>
            </a:r>
            <a:b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SERVANT OF THE LORD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HARDWORKING</a:t>
            </a:r>
          </a:p>
          <a:p>
            <a:r>
              <a:rPr lang="en-US" sz="4400" dirty="0" smtClean="0"/>
              <a:t>DEPENDS ON GOD FOR RAIN, SUN, SOIL, ETC.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4"/>
                </a:solidFill>
              </a:rPr>
              <a:t>FARMER</a:t>
            </a:r>
            <a:endParaRPr lang="en-US" sz="5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WORKMAN</a:t>
            </a:r>
            <a:r>
              <a:rPr lang="en-US" dirty="0" smtClean="0"/>
              <a:t> (2:14-19)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5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th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 PICTURE OF THE </a:t>
            </a:r>
            <a:b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SERVANT OF THE LORD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DO YOUR BEST</a:t>
            </a:r>
          </a:p>
          <a:p>
            <a:r>
              <a:rPr lang="en-US" sz="4000" dirty="0" smtClean="0"/>
              <a:t>APPROVED BY GOD</a:t>
            </a:r>
          </a:p>
          <a:p>
            <a:r>
              <a:rPr lang="en-US" sz="4000" dirty="0" smtClean="0"/>
              <a:t>NOT ASHAMED</a:t>
            </a:r>
          </a:p>
          <a:p>
            <a:r>
              <a:rPr lang="en-US" sz="4000" dirty="0" smtClean="0"/>
              <a:t>CORRECTLY HANDLE THE WORD OF GOD</a:t>
            </a:r>
          </a:p>
          <a:p>
            <a:r>
              <a:rPr lang="en-US" sz="4000" dirty="0" smtClean="0"/>
              <a:t>AVOID GODLESS CHATTER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4"/>
                </a:solidFill>
              </a:rPr>
              <a:t>WORKMAN</a:t>
            </a:r>
            <a:endParaRPr lang="en-US" sz="5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pPr>
              <a:buNone/>
            </a:pPr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CLEAN VESSEL</a:t>
            </a:r>
            <a:r>
              <a:rPr lang="en-US" sz="3600" dirty="0" smtClean="0">
                <a:latin typeface="Algerian" pitchFamily="82" charset="0"/>
              </a:rPr>
              <a:t> (2:20-22)</a:t>
            </a:r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6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th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 PICTURE OF THE </a:t>
            </a:r>
            <a:b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SERVANT OF THE LORD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Paul is in a dungeon in Rome in the final days of his life.</a:t>
            </a:r>
          </a:p>
          <a:p>
            <a:r>
              <a:rPr lang="en-US" sz="4400" dirty="0" smtClean="0"/>
              <a:t>What would you say?</a:t>
            </a:r>
          </a:p>
          <a:p>
            <a:r>
              <a:rPr lang="en-US" sz="4400" dirty="0" smtClean="0"/>
              <a:t>What is really important?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4"/>
                </a:solidFill>
              </a:rPr>
              <a:t>2 TIMOTHY 2:1-7</a:t>
            </a:r>
            <a:endParaRPr lang="en-US" sz="5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NOBLE OR IGNOBLE</a:t>
            </a:r>
          </a:p>
          <a:p>
            <a:r>
              <a:rPr lang="en-US" sz="4400" dirty="0" smtClean="0"/>
              <a:t>GOLD/SILVER OR WOOD/CLAY</a:t>
            </a:r>
          </a:p>
          <a:p>
            <a:r>
              <a:rPr lang="en-US" sz="4400" dirty="0" smtClean="0"/>
              <a:t>BOWL FOR THE KING OR CHAMBERPOT ?!?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4"/>
                </a:solidFill>
              </a:rPr>
              <a:t>CLEAN VESSEL</a:t>
            </a:r>
            <a:endParaRPr lang="en-US" sz="5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pPr>
              <a:buNone/>
            </a:pPr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SERVANT/SLAVE   </a:t>
            </a:r>
            <a:r>
              <a:rPr lang="en-US" sz="3600" dirty="0" smtClean="0">
                <a:latin typeface="Algerian" pitchFamily="82" charset="0"/>
              </a:rPr>
              <a:t>(2:23-26)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7</a:t>
            </a:r>
            <a:r>
              <a:rPr lang="en-US" sz="4000" dirty="0" smtClean="0">
                <a:solidFill>
                  <a:srgbClr val="FF0000"/>
                </a:solidFill>
                <a:latin typeface="Algerian" pitchFamily="82" charset="0"/>
              </a:rPr>
              <a:t>th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 PICTURE OF THE </a:t>
            </a:r>
            <a:b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SERVANT OF THE LORD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i="1" dirty="0" smtClean="0"/>
              <a:t>DOULOS—BOND SLAVE</a:t>
            </a:r>
          </a:p>
          <a:p>
            <a:r>
              <a:rPr lang="en-US" sz="4400" dirty="0" smtClean="0"/>
              <a:t>FLEE </a:t>
            </a:r>
            <a:r>
              <a:rPr lang="en-US" sz="4400" dirty="0" smtClean="0"/>
              <a:t>EVIL DESIRES (Joseph)</a:t>
            </a:r>
          </a:p>
          <a:p>
            <a:r>
              <a:rPr lang="en-US" sz="4400" dirty="0" smtClean="0"/>
              <a:t>BE KIND, MUST NOT QUARREL</a:t>
            </a:r>
          </a:p>
          <a:p>
            <a:r>
              <a:rPr lang="en-US" sz="4400" dirty="0" smtClean="0"/>
              <a:t>ABLE TO TEACH</a:t>
            </a:r>
          </a:p>
          <a:p>
            <a:r>
              <a:rPr lang="en-US" sz="4400" dirty="0" smtClean="0"/>
              <a:t>GENTLY INSTRUCT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4"/>
                </a:solidFill>
              </a:rPr>
              <a:t>SERVANT/SLAVE</a:t>
            </a:r>
            <a:endParaRPr lang="en-US" sz="48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1.  DISCIPLE-MAKER</a:t>
            </a:r>
          </a:p>
          <a:p>
            <a:r>
              <a:rPr lang="en-US" sz="4000" dirty="0" smtClean="0"/>
              <a:t>2.  SOLDIER</a:t>
            </a:r>
          </a:p>
          <a:p>
            <a:r>
              <a:rPr lang="en-US" sz="4000" dirty="0" smtClean="0"/>
              <a:t>3.  ATHLETE</a:t>
            </a:r>
          </a:p>
          <a:p>
            <a:r>
              <a:rPr lang="en-US" sz="4000" dirty="0" smtClean="0"/>
              <a:t>4.  FARMER</a:t>
            </a:r>
          </a:p>
          <a:p>
            <a:r>
              <a:rPr lang="en-US" sz="4000" dirty="0" smtClean="0"/>
              <a:t>5.  WORKMAN</a:t>
            </a:r>
          </a:p>
          <a:p>
            <a:r>
              <a:rPr lang="en-US" sz="4000" dirty="0" smtClean="0"/>
              <a:t>6.  CLEAN VESSEL</a:t>
            </a:r>
          </a:p>
          <a:p>
            <a:r>
              <a:rPr lang="en-US" sz="4000" dirty="0" smtClean="0"/>
              <a:t>7.  SERVANT/ SLAVE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7 PICTURES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Battle of New Orleans was fought Jan. 8, 1815, in about a half hour.</a:t>
            </a:r>
          </a:p>
          <a:p>
            <a:r>
              <a:rPr lang="en-US" sz="3200" dirty="0" smtClean="0"/>
              <a:t>Our greatest victory of The War of 1812.</a:t>
            </a:r>
          </a:p>
          <a:p>
            <a:r>
              <a:rPr lang="en-US" sz="3200" dirty="0" smtClean="0"/>
              <a:t>2,036 British casualties.</a:t>
            </a:r>
          </a:p>
          <a:p>
            <a:r>
              <a:rPr lang="en-US" sz="3200" dirty="0" smtClean="0"/>
              <a:t>Only 21 U.S. casualties !!!</a:t>
            </a:r>
          </a:p>
          <a:p>
            <a:r>
              <a:rPr lang="en-US" sz="3200" dirty="0" smtClean="0"/>
              <a:t>But, the war had ended 2 weeks before! It didn’t really matter.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sz="4400" dirty="0" smtClean="0"/>
              <a:t>“Failure means to succeed in a way that doesn’t really matter.”    </a:t>
            </a:r>
            <a:r>
              <a:rPr lang="en-US" sz="3200" dirty="0" smtClean="0"/>
              <a:t>  Patrick Morley                  (7 Seasons of a Man’s Life)</a:t>
            </a:r>
          </a:p>
          <a:p>
            <a:r>
              <a:rPr lang="en-US" sz="4400" dirty="0" smtClean="0"/>
              <a:t>Todd Beamer on United Flight 93 (9/11) “Let’s Roll.”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4"/>
                </a:solidFill>
              </a:rPr>
              <a:t>FIGHT THE RIGHT BATTLES</a:t>
            </a:r>
            <a:endParaRPr lang="en-US" sz="48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3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68762"/>
          </a:xfrm>
        </p:spPr>
        <p:txBody>
          <a:bodyPr>
            <a:normAutofit fontScale="90000"/>
          </a:bodyPr>
          <a:lstStyle/>
          <a:p>
            <a:r>
              <a:rPr lang="en-US" sz="7300" dirty="0" smtClean="0">
                <a:solidFill>
                  <a:srgbClr val="FF0000"/>
                </a:solidFill>
                <a:latin typeface="Algerian" pitchFamily="82" charset="0"/>
              </a:rPr>
              <a:t>7</a:t>
            </a:r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 PICTURES          OF THE </a:t>
            </a:r>
            <a:b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SERVANT OF THE LORD</a:t>
            </a:r>
            <a:endParaRPr lang="en-US" sz="8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DISCIPLE-MAKER </a:t>
            </a:r>
            <a:r>
              <a:rPr lang="en-US" sz="3600" dirty="0" smtClean="0">
                <a:latin typeface="Algerian" pitchFamily="82" charset="0"/>
              </a:rPr>
              <a:t>(2:1-2)</a:t>
            </a:r>
          </a:p>
          <a:p>
            <a:pPr>
              <a:buNone/>
            </a:pPr>
            <a:endParaRPr lang="en-US" sz="6600" dirty="0" smtClean="0">
              <a:latin typeface="Algerian" pitchFamily="82" charset="0"/>
            </a:endParaRPr>
          </a:p>
          <a:p>
            <a:pPr>
              <a:buNone/>
            </a:pPr>
            <a:endParaRPr lang="en-US" sz="6600" dirty="0">
              <a:latin typeface="Algerian" pitchFamily="82" charset="0"/>
            </a:endParaRPr>
          </a:p>
          <a:p>
            <a:pPr>
              <a:buNone/>
            </a:pPr>
            <a:endParaRPr lang="en-US" sz="6600" dirty="0" smtClean="0">
              <a:latin typeface="Algerian" pitchFamily="82" charset="0"/>
            </a:endParaRPr>
          </a:p>
          <a:p>
            <a:pPr>
              <a:buNone/>
            </a:pPr>
            <a:endParaRPr lang="en-US" sz="6600" dirty="0">
              <a:latin typeface="Algerian" pitchFamily="82" charset="0"/>
            </a:endParaRPr>
          </a:p>
          <a:p>
            <a:pPr>
              <a:buNone/>
            </a:pPr>
            <a:endParaRPr lang="en-US" sz="6600" dirty="0">
              <a:latin typeface="Algerian" pitchFamily="8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1</a:t>
            </a:r>
            <a:r>
              <a:rPr lang="en-US" sz="6000" baseline="30000" dirty="0" smtClean="0">
                <a:solidFill>
                  <a:srgbClr val="FF0000"/>
                </a:solidFill>
                <a:latin typeface="Algerian" pitchFamily="82" charset="0"/>
              </a:rPr>
              <a:t>ST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 PICTURE OF THE </a:t>
            </a:r>
            <a:b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SERVANT OF THE LORD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“And the things you have heard me say in the presence of many witnesses entrust to reliable men who will also be qualified to teach others.”  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 GREAT COMMISSION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>
            <a:noAutofit/>
          </a:bodyPr>
          <a:lstStyle/>
          <a:p>
            <a:r>
              <a:rPr lang="en-US" sz="4000" dirty="0" smtClean="0"/>
              <a:t>JESUS</a:t>
            </a:r>
          </a:p>
          <a:p>
            <a:r>
              <a:rPr lang="en-US" sz="4000" dirty="0" smtClean="0"/>
              <a:t>PAUL</a:t>
            </a:r>
          </a:p>
          <a:p>
            <a:r>
              <a:rPr lang="en-US" sz="4000" dirty="0" smtClean="0"/>
              <a:t>MANY WITNESSES</a:t>
            </a:r>
          </a:p>
          <a:p>
            <a:r>
              <a:rPr lang="en-US" sz="4000" dirty="0" smtClean="0"/>
              <a:t>TIMOTHY</a:t>
            </a:r>
          </a:p>
          <a:p>
            <a:r>
              <a:rPr lang="en-US" sz="4000" dirty="0" smtClean="0"/>
              <a:t>RELIABLE MEN</a:t>
            </a:r>
          </a:p>
          <a:p>
            <a:r>
              <a:rPr lang="en-US" sz="4000" smtClean="0"/>
              <a:t>OTHERS </a:t>
            </a:r>
            <a:endParaRPr lang="en-US" sz="4000" dirty="0" smtClean="0"/>
          </a:p>
          <a:p>
            <a:r>
              <a:rPr lang="en-US" sz="4000" dirty="0" smtClean="0"/>
              <a:t>               Like a relay race.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4"/>
                </a:solidFill>
                <a:latin typeface="Arial Black" pitchFamily="34" charset="0"/>
              </a:rPr>
              <a:t>MAKING DISCIPLES OF JESUS</a:t>
            </a:r>
            <a:endParaRPr lang="en-US" sz="4800" dirty="0">
              <a:solidFill>
                <a:schemeClr val="accent4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i="1" dirty="0" smtClean="0"/>
              <a:t>ENDUNAMOU</a:t>
            </a:r>
            <a:r>
              <a:rPr lang="en-US" sz="3600" dirty="0" smtClean="0"/>
              <a:t>—PRESENT, PASSIVE, IMPERATIVE OF </a:t>
            </a:r>
            <a:r>
              <a:rPr lang="en-US" sz="3600" i="1" dirty="0" smtClean="0"/>
              <a:t>DUNAMIS </a:t>
            </a:r>
            <a:r>
              <a:rPr lang="en-US" sz="3600" dirty="0" smtClean="0"/>
              <a:t>(Dynamo, dynamite)</a:t>
            </a:r>
          </a:p>
          <a:p>
            <a:r>
              <a:rPr lang="en-US" sz="3600" dirty="0" smtClean="0"/>
              <a:t>PRESENT—KEEP ON DOING IT</a:t>
            </a:r>
          </a:p>
          <a:p>
            <a:r>
              <a:rPr lang="en-US" sz="3600" dirty="0" smtClean="0"/>
              <a:t>PASSIVE—IT’S DONE TO YOU</a:t>
            </a:r>
          </a:p>
          <a:p>
            <a:r>
              <a:rPr lang="en-US" sz="3600" dirty="0" smtClean="0"/>
              <a:t>IMPERATIVE—IT’S A COMMAND</a:t>
            </a:r>
          </a:p>
          <a:p>
            <a:r>
              <a:rPr lang="en-US" sz="3600" dirty="0" smtClean="0"/>
              <a:t>“KEEP ON BEING EMPOWERED”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4"/>
                </a:solidFill>
              </a:rPr>
              <a:t>BE STRONG IN JESUS</a:t>
            </a:r>
            <a:endParaRPr lang="en-US" sz="5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300</TotalTime>
  <Words>470</Words>
  <Application>Microsoft Office PowerPoint</Application>
  <PresentationFormat>On-screen Show (4:3)</PresentationFormat>
  <Paragraphs>89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THE SERVANT OF THE LORD</vt:lpstr>
      <vt:lpstr>2 TIMOTHY 2:1-7</vt:lpstr>
      <vt:lpstr>PowerPoint Presentation</vt:lpstr>
      <vt:lpstr>FIGHT THE RIGHT BATTLES</vt:lpstr>
      <vt:lpstr>7 PICTURES          OF THE  SERVANT OF THE LORD</vt:lpstr>
      <vt:lpstr>1ST PICTURE OF THE  SERVANT OF THE LORD</vt:lpstr>
      <vt:lpstr>PAUL GREAT COMMISSION</vt:lpstr>
      <vt:lpstr>MAKING DISCIPLES OF JESUS</vt:lpstr>
      <vt:lpstr>BE STRONG IN JESUS</vt:lpstr>
      <vt:lpstr>ENTRUST TO… </vt:lpstr>
      <vt:lpstr>2nd PICTURE OF THE  SERVANT OF THE LORD</vt:lpstr>
      <vt:lpstr>A SOLDIER OF THE LORD</vt:lpstr>
      <vt:lpstr>3rd PICTURE OF THE  SERVANT OF THE LORD</vt:lpstr>
      <vt:lpstr>ATHLETE</vt:lpstr>
      <vt:lpstr>4th PICTURE OF THE  SERVANT OF THE LORD</vt:lpstr>
      <vt:lpstr>FARMER</vt:lpstr>
      <vt:lpstr>5th PICTURE OF THE  SERVANT OF THE LORD</vt:lpstr>
      <vt:lpstr>WORKMAN</vt:lpstr>
      <vt:lpstr>6th PICTURE OF THE  SERVANT OF THE LORD</vt:lpstr>
      <vt:lpstr>CLEAN VESSEL</vt:lpstr>
      <vt:lpstr>7th PICTURE OF THE  SERVANT OF THE LORD</vt:lpstr>
      <vt:lpstr>SERVANT/SLAVE</vt:lpstr>
      <vt:lpstr>7 PICTURES</vt:lpstr>
    </vt:vector>
  </TitlesOfParts>
  <Company>U.S.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SERVANT OF THE LORD</dc:title>
  <dc:creator>PastorSteve</dc:creator>
  <cp:lastModifiedBy>SoundBooth</cp:lastModifiedBy>
  <cp:revision>12</cp:revision>
  <dcterms:created xsi:type="dcterms:W3CDTF">2019-01-02T19:28:02Z</dcterms:created>
  <dcterms:modified xsi:type="dcterms:W3CDTF">2019-01-06T15:01:06Z</dcterms:modified>
</cp:coreProperties>
</file>