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58" r:id="rId5"/>
    <p:sldId id="259" r:id="rId6"/>
    <p:sldId id="261" r:id="rId7"/>
    <p:sldId id="260" r:id="rId8"/>
    <p:sldId id="276" r:id="rId9"/>
    <p:sldId id="262" r:id="rId10"/>
    <p:sldId id="266" r:id="rId11"/>
    <p:sldId id="265" r:id="rId12"/>
    <p:sldId id="264" r:id="rId13"/>
    <p:sldId id="263" r:id="rId14"/>
    <p:sldId id="274" r:id="rId15"/>
    <p:sldId id="271" r:id="rId16"/>
    <p:sldId id="277" r:id="rId17"/>
    <p:sldId id="267" r:id="rId18"/>
    <p:sldId id="270" r:id="rId19"/>
    <p:sldId id="269" r:id="rId20"/>
    <p:sldId id="268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A437AA-EE4B-46A4-80FB-A643ADB4C9BD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288276-6AC2-448B-9F8E-380D55AD1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2 </a:t>
            </a:r>
            <a:r>
              <a:rPr lang="en-US" sz="4800" smtClean="0">
                <a:solidFill>
                  <a:schemeClr val="tx1"/>
                </a:solidFill>
              </a:rPr>
              <a:t>TIMOTHY </a:t>
            </a:r>
            <a:r>
              <a:rPr lang="en-US" sz="4800" smtClean="0">
                <a:solidFill>
                  <a:schemeClr val="tx1"/>
                </a:solidFill>
              </a:rPr>
              <a:t>3:1-5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lgerian" pitchFamily="82" charset="0"/>
              </a:rPr>
              <a:t>THE LAST DAYS</a:t>
            </a:r>
            <a:endParaRPr lang="en-US" sz="8800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</a:t>
            </a:r>
            <a:r>
              <a:rPr lang="en-US" sz="4400" dirty="0" smtClean="0"/>
              <a:t>People will be…”  2 Tim. 3:2</a:t>
            </a:r>
          </a:p>
          <a:p>
            <a:r>
              <a:rPr lang="en-US" sz="4400" dirty="0" smtClean="0"/>
              <a:t>Abusive…</a:t>
            </a:r>
          </a:p>
          <a:p>
            <a:r>
              <a:rPr lang="en-US" sz="4400" dirty="0" smtClean="0"/>
              <a:t>Disobedient to their parents…(this apostasy reaches into the family)</a:t>
            </a:r>
          </a:p>
          <a:p>
            <a:r>
              <a:rPr lang="en-US" sz="4400" dirty="0" smtClean="0"/>
              <a:t>Ungrateful…</a:t>
            </a:r>
          </a:p>
          <a:p>
            <a:r>
              <a:rPr lang="en-US" sz="4400" dirty="0" smtClean="0"/>
              <a:t>Unholy…”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dirty="0" smtClean="0"/>
              <a:t>2 Tim. 3:3 --“People will be without love” (natural affection—KJV)…(e.g. abortion, homosexuality, lesbianism, etc.)</a:t>
            </a:r>
          </a:p>
          <a:p>
            <a:r>
              <a:rPr lang="en-US" sz="4400" dirty="0" smtClean="0"/>
              <a:t>Greek—</a:t>
            </a:r>
            <a:r>
              <a:rPr lang="en-US" sz="4400" i="1" dirty="0" err="1" smtClean="0"/>
              <a:t>storge</a:t>
            </a:r>
            <a:r>
              <a:rPr lang="en-US" sz="4400" dirty="0" smtClean="0"/>
              <a:t>— “love of kindred, esp. of parents for children and children for parents; a fanciful etymology associates this with the ‘stork’”  (Vines Expository  Dict. Of  N.T. Words).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</a:t>
            </a:r>
            <a:r>
              <a:rPr lang="en-US" sz="4000" dirty="0" smtClean="0"/>
              <a:t>People will be…”  2 Tim. 3:3</a:t>
            </a:r>
          </a:p>
          <a:p>
            <a:r>
              <a:rPr lang="en-US" sz="4000" dirty="0" smtClean="0"/>
              <a:t>Unforgiving…(truce-breakers)</a:t>
            </a:r>
          </a:p>
          <a:p>
            <a:r>
              <a:rPr lang="en-US" sz="4000" dirty="0" smtClean="0"/>
              <a:t>Slanderous…(false accusers, gossipers)</a:t>
            </a:r>
          </a:p>
          <a:p>
            <a:r>
              <a:rPr lang="en-US" sz="4000" dirty="0" smtClean="0"/>
              <a:t>Without self-control…(“do your own thing”-- STDs, drugs, alcohol; and children often pay the price)</a:t>
            </a:r>
          </a:p>
          <a:p>
            <a:r>
              <a:rPr lang="en-US" sz="4000" dirty="0" smtClean="0"/>
              <a:t>Brutal…(untamed, savage beasts)</a:t>
            </a:r>
          </a:p>
          <a:p>
            <a:r>
              <a:rPr lang="en-US" sz="4000" dirty="0" smtClean="0"/>
              <a:t>Not lovers of the good.” (Gk.—</a:t>
            </a:r>
            <a:r>
              <a:rPr lang="en-US" sz="4000" i="1" dirty="0" smtClean="0"/>
              <a:t>phileo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 Tim. 3:4  “People will be …”</a:t>
            </a:r>
          </a:p>
          <a:p>
            <a:r>
              <a:rPr lang="en-US" sz="3600" dirty="0" smtClean="0"/>
              <a:t>Treacherous…(lie and break promises, traitors)</a:t>
            </a:r>
          </a:p>
          <a:p>
            <a:r>
              <a:rPr lang="en-US" sz="3600" dirty="0" smtClean="0"/>
              <a:t>Rash…(act w/o careful thought)</a:t>
            </a:r>
          </a:p>
          <a:p>
            <a:r>
              <a:rPr lang="en-US" sz="3600" dirty="0" smtClean="0"/>
              <a:t>Conceited…(puffed up)</a:t>
            </a:r>
          </a:p>
          <a:p>
            <a:r>
              <a:rPr lang="en-US" sz="3600" dirty="0" smtClean="0"/>
              <a:t>Lovers of pleasure rather than lovers of God…”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838200"/>
            <a:ext cx="8503920" cy="5260848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400" dirty="0" smtClean="0"/>
          </a:p>
          <a:p>
            <a:r>
              <a:rPr lang="en-US" sz="3600" dirty="0" smtClean="0">
                <a:solidFill>
                  <a:schemeClr val="accent3"/>
                </a:solidFill>
              </a:rPr>
              <a:t>6 of these 18 deal with love!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Lovers</a:t>
            </a:r>
            <a:r>
              <a:rPr lang="en-US" sz="3600" dirty="0" smtClean="0"/>
              <a:t> of themselves…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Lovers</a:t>
            </a:r>
            <a:r>
              <a:rPr lang="en-US" sz="3600" dirty="0" smtClean="0"/>
              <a:t> of money…</a:t>
            </a:r>
          </a:p>
          <a:p>
            <a:r>
              <a:rPr lang="en-US" sz="3600" dirty="0" smtClean="0"/>
              <a:t>Without </a:t>
            </a:r>
            <a:r>
              <a:rPr lang="en-US" sz="3600" dirty="0" smtClean="0">
                <a:solidFill>
                  <a:srgbClr val="FF0000"/>
                </a:solidFill>
              </a:rPr>
              <a:t>love </a:t>
            </a:r>
            <a:r>
              <a:rPr lang="en-US" sz="3600" dirty="0" smtClean="0"/>
              <a:t>(natural affection)…</a:t>
            </a:r>
          </a:p>
          <a:p>
            <a:r>
              <a:rPr lang="en-US" sz="3600" dirty="0" smtClean="0"/>
              <a:t>Not </a:t>
            </a:r>
            <a:r>
              <a:rPr lang="en-US" sz="3600" dirty="0" smtClean="0">
                <a:solidFill>
                  <a:srgbClr val="FF0000"/>
                </a:solidFill>
              </a:rPr>
              <a:t>lovers</a:t>
            </a:r>
            <a:r>
              <a:rPr lang="en-US" sz="3600" dirty="0" smtClean="0"/>
              <a:t> of the good…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Lovers</a:t>
            </a:r>
            <a:r>
              <a:rPr lang="en-US" sz="3600" dirty="0" smtClean="0"/>
              <a:t> of pleasure…</a:t>
            </a:r>
          </a:p>
          <a:p>
            <a:r>
              <a:rPr lang="en-US" sz="3600" dirty="0" smtClean="0"/>
              <a:t>Rather than </a:t>
            </a:r>
            <a:r>
              <a:rPr lang="en-US" sz="3600" dirty="0" smtClean="0">
                <a:solidFill>
                  <a:srgbClr val="FF0000"/>
                </a:solidFill>
              </a:rPr>
              <a:t>lovers</a:t>
            </a:r>
            <a:r>
              <a:rPr lang="en-US" sz="3600" dirty="0" smtClean="0"/>
              <a:t> of God.</a:t>
            </a:r>
          </a:p>
          <a:p>
            <a:endParaRPr lang="en-US" sz="4400" dirty="0" smtClean="0"/>
          </a:p>
          <a:p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 Tim. 3:5  “People will be…”</a:t>
            </a:r>
          </a:p>
          <a:p>
            <a:r>
              <a:rPr lang="en-US" sz="4400" dirty="0" smtClean="0"/>
              <a:t>Having a form of godliness…</a:t>
            </a:r>
          </a:p>
          <a:p>
            <a:r>
              <a:rPr lang="en-US" sz="4400" dirty="0" smtClean="0"/>
              <a:t>But denying its power.</a:t>
            </a:r>
          </a:p>
          <a:p>
            <a:r>
              <a:rPr lang="en-US" sz="4400" dirty="0" smtClean="0"/>
              <a:t>Have nothing to do with them.”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A—B—C’s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A</a:t>
            </a:r>
            <a:r>
              <a:rPr lang="en-US" sz="5400" dirty="0" smtClean="0"/>
              <a:t>WARE of the times,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B</a:t>
            </a:r>
            <a:r>
              <a:rPr lang="en-US" sz="5400" dirty="0" smtClean="0"/>
              <a:t>EWARE of the evil,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C</a:t>
            </a:r>
            <a:r>
              <a:rPr lang="en-US" sz="5400" dirty="0" smtClean="0"/>
              <a:t>OMMIT to the truth.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5265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COMMIT TO THE TRUTH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 Tim. 3:10-17</a:t>
            </a:r>
          </a:p>
          <a:p>
            <a:r>
              <a:rPr lang="en-US" sz="4400" dirty="0" smtClean="0"/>
              <a:t>“</a:t>
            </a:r>
            <a:r>
              <a:rPr lang="en-US" sz="4400" u="sng" dirty="0" smtClean="0"/>
              <a:t>YOU</a:t>
            </a:r>
            <a:r>
              <a:rPr lang="en-US" sz="4400" dirty="0" smtClean="0"/>
              <a:t>, however…” (</a:t>
            </a:r>
            <a:r>
              <a:rPr lang="en-US" sz="4400" i="1" dirty="0" err="1" smtClean="0"/>
              <a:t>su</a:t>
            </a:r>
            <a:r>
              <a:rPr lang="en-US" sz="4400" i="1" dirty="0" smtClean="0"/>
              <a:t> de—</a:t>
            </a:r>
            <a:r>
              <a:rPr lang="en-US" sz="4400" dirty="0" smtClean="0"/>
              <a:t>but</a:t>
            </a:r>
            <a:r>
              <a:rPr lang="en-US" sz="4400" i="1" dirty="0" smtClean="0"/>
              <a:t> </a:t>
            </a:r>
            <a:r>
              <a:rPr lang="en-US" sz="4400" dirty="0" smtClean="0"/>
              <a:t>you) 3:10.</a:t>
            </a:r>
          </a:p>
          <a:p>
            <a:r>
              <a:rPr lang="en-US" sz="4400" dirty="0" smtClean="0"/>
              <a:t>“But, as for </a:t>
            </a:r>
            <a:r>
              <a:rPr lang="en-US" sz="4400" u="sng" dirty="0" smtClean="0"/>
              <a:t>YOU</a:t>
            </a:r>
            <a:r>
              <a:rPr lang="en-US" sz="4400" dirty="0" smtClean="0"/>
              <a:t>…”  3:14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COMMIT TO THE TRUTH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“Continue in what you have learned and have become convinced of…”  2 Tim. 3:14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COMMIT TO THE TRUTH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“All Scripture is God-breathed…”                 2 Tim. 3:16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2 TIMOTHY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Paul is in a dungeon in Rome.</a:t>
            </a:r>
          </a:p>
          <a:p>
            <a:r>
              <a:rPr lang="en-US" sz="4000" dirty="0" smtClean="0"/>
              <a:t>These are the last writings of Paul.</a:t>
            </a:r>
          </a:p>
          <a:p>
            <a:r>
              <a:rPr lang="en-US" sz="4000" dirty="0" smtClean="0"/>
              <a:t>What will he say?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COMMIT TO THE TRUTH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“In view of his appearing and his kingdom, I give you this charge.”  2 Tim. 4:1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A—B—C’s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A</a:t>
            </a:r>
            <a:r>
              <a:rPr lang="en-US" sz="5400" dirty="0" smtClean="0"/>
              <a:t>WARE of the times,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B</a:t>
            </a:r>
            <a:r>
              <a:rPr lang="en-US" sz="5400" dirty="0" smtClean="0"/>
              <a:t>EWARE of the evil,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C</a:t>
            </a:r>
            <a:r>
              <a:rPr lang="en-US" sz="5400" dirty="0" smtClean="0"/>
              <a:t>OMMIT to the truth.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3220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TIMOTHY 3:1-5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“There will be </a:t>
            </a:r>
            <a:r>
              <a:rPr lang="en-US" sz="4800" dirty="0" smtClean="0">
                <a:solidFill>
                  <a:srgbClr val="FF0000"/>
                </a:solidFill>
              </a:rPr>
              <a:t>terrible times </a:t>
            </a:r>
            <a:r>
              <a:rPr lang="en-US" sz="4800" dirty="0" smtClean="0"/>
              <a:t>in the last days….”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A—B—C’s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A</a:t>
            </a:r>
            <a:r>
              <a:rPr lang="en-US" sz="5400" dirty="0" smtClean="0"/>
              <a:t>WARE of the times,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B</a:t>
            </a:r>
            <a:r>
              <a:rPr lang="en-US" sz="5400" dirty="0" smtClean="0"/>
              <a:t>EWARE of the evil,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C</a:t>
            </a:r>
            <a:r>
              <a:rPr lang="en-US" sz="5400" dirty="0" smtClean="0"/>
              <a:t>OMMIT to the truth.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AWARE OF THE TIMES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 Tim. 3:1– “But mark this: There will be terrible times in the last days.”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AWARE OF THE TIMES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“This know also that in the last days perilous times shall come.”   2 Tim. 3:1 (KJV)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AWARE OF THE TIMES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dirty="0" smtClean="0"/>
              <a:t>1 Tim. 4:1– “In later times some shall abandon  the faith and follow deceiving spirits.”</a:t>
            </a:r>
          </a:p>
          <a:p>
            <a:pPr>
              <a:buNone/>
            </a:pPr>
            <a:r>
              <a:rPr lang="en-US" sz="4000" dirty="0" smtClean="0"/>
              <a:t>2 Peter 3:3-4--  “In the last days scoffers will come…they will say , “Where is this ‘coming’ he promised?”</a:t>
            </a:r>
          </a:p>
          <a:p>
            <a:pPr>
              <a:buNone/>
            </a:pPr>
            <a:r>
              <a:rPr lang="en-US" sz="4000" dirty="0" smtClean="0"/>
              <a:t>2 Peter 2:1– “Even denying the sovereign  Lord who bought them.”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A—B—C’s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A</a:t>
            </a:r>
            <a:r>
              <a:rPr lang="en-US" sz="5400" dirty="0" smtClean="0"/>
              <a:t>WARE of the times,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B</a:t>
            </a:r>
            <a:r>
              <a:rPr lang="en-US" sz="5400" dirty="0" smtClean="0"/>
              <a:t>EWARE of the evil,</a:t>
            </a:r>
          </a:p>
          <a:p>
            <a:r>
              <a:rPr lang="en-US" sz="6600" dirty="0" smtClean="0">
                <a:solidFill>
                  <a:srgbClr val="C00000"/>
                </a:solidFill>
              </a:rPr>
              <a:t>C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4052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lgerian" pitchFamily="82" charset="0"/>
              </a:rPr>
              <a:t>BEWARE OF THE EVIL</a:t>
            </a:r>
            <a:endParaRPr lang="en-US" sz="60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2 Tim. 3:2 “People will be…”</a:t>
            </a:r>
          </a:p>
          <a:p>
            <a:r>
              <a:rPr lang="en-US" sz="4400" dirty="0"/>
              <a:t>L</a:t>
            </a:r>
            <a:r>
              <a:rPr lang="en-US" sz="4400" dirty="0" smtClean="0"/>
              <a:t>overs of themselves… (pride)</a:t>
            </a:r>
          </a:p>
          <a:p>
            <a:r>
              <a:rPr lang="en-US" sz="4400" dirty="0" smtClean="0"/>
              <a:t>Lovers of money…(greed)</a:t>
            </a:r>
          </a:p>
          <a:p>
            <a:r>
              <a:rPr lang="en-US" sz="4400" dirty="0" smtClean="0"/>
              <a:t>Boastful…</a:t>
            </a:r>
          </a:p>
          <a:p>
            <a:r>
              <a:rPr lang="en-US" sz="4400" dirty="0" smtClean="0"/>
              <a:t>Proud…”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170</TotalTime>
  <Words>609</Words>
  <Application>Microsoft Office PowerPoint</Application>
  <PresentationFormat>On-screen Show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THE LAST DAYS</vt:lpstr>
      <vt:lpstr>2 TIMOTHY</vt:lpstr>
      <vt:lpstr>2 TIMOTHY 3:1-5</vt:lpstr>
      <vt:lpstr>A—B—C’s</vt:lpstr>
      <vt:lpstr>AWARE OF THE TIMES</vt:lpstr>
      <vt:lpstr>AWARE OF THE TIMES</vt:lpstr>
      <vt:lpstr>AWARE OF THE TIMES</vt:lpstr>
      <vt:lpstr>A—B—C’s</vt:lpstr>
      <vt:lpstr>BEWARE OF THE EVIL</vt:lpstr>
      <vt:lpstr>BEWARE OF THE EVIL</vt:lpstr>
      <vt:lpstr>BEWARE OF THE EVIL</vt:lpstr>
      <vt:lpstr>BEWARE OF THE EVIL</vt:lpstr>
      <vt:lpstr>BEWARE OF THE EVIL</vt:lpstr>
      <vt:lpstr>BEWARE OF THE EVIL</vt:lpstr>
      <vt:lpstr>BEWARE OF THE EVIL</vt:lpstr>
      <vt:lpstr>A—B—C’s</vt:lpstr>
      <vt:lpstr>COMMIT TO THE TRUTH</vt:lpstr>
      <vt:lpstr>COMMIT TO THE TRUTH</vt:lpstr>
      <vt:lpstr>COMMIT TO THE TRUTH</vt:lpstr>
      <vt:lpstr>COMMIT TO THE TRUTH</vt:lpstr>
      <vt:lpstr>A—B—C’s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DAYS</dc:title>
  <dc:creator>PastorSteve</dc:creator>
  <cp:lastModifiedBy>SoundBooth</cp:lastModifiedBy>
  <cp:revision>14</cp:revision>
  <dcterms:created xsi:type="dcterms:W3CDTF">2019-01-14T19:11:20Z</dcterms:created>
  <dcterms:modified xsi:type="dcterms:W3CDTF">2019-01-27T13:17:39Z</dcterms:modified>
</cp:coreProperties>
</file>