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0"/>
  </p:notesMasterIdLst>
  <p:sldIdLst>
    <p:sldId id="256" r:id="rId2"/>
    <p:sldId id="258" r:id="rId3"/>
    <p:sldId id="257" r:id="rId4"/>
    <p:sldId id="259" r:id="rId5"/>
    <p:sldId id="260" r:id="rId6"/>
    <p:sldId id="261" r:id="rId7"/>
    <p:sldId id="268" r:id="rId8"/>
    <p:sldId id="262" r:id="rId9"/>
    <p:sldId id="269" r:id="rId10"/>
    <p:sldId id="270" r:id="rId11"/>
    <p:sldId id="271" r:id="rId12"/>
    <p:sldId id="272" r:id="rId13"/>
    <p:sldId id="279" r:id="rId14"/>
    <p:sldId id="263" r:id="rId15"/>
    <p:sldId id="273" r:id="rId16"/>
    <p:sldId id="276" r:id="rId17"/>
    <p:sldId id="264" r:id="rId18"/>
    <p:sldId id="274" r:id="rId19"/>
    <p:sldId id="275" r:id="rId20"/>
    <p:sldId id="277" r:id="rId21"/>
    <p:sldId id="266" r:id="rId22"/>
    <p:sldId id="278" r:id="rId23"/>
    <p:sldId id="284" r:id="rId24"/>
    <p:sldId id="283" r:id="rId25"/>
    <p:sldId id="282" r:id="rId26"/>
    <p:sldId id="281" r:id="rId27"/>
    <p:sldId id="280" r:id="rId28"/>
    <p:sldId id="26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696"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5F4892-3B2D-4C32-A9A9-C0D218DB4BE9}" type="datetimeFigureOut">
              <a:rPr lang="en-US" smtClean="0"/>
              <a:t>12/2/2018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2D799B-4DE6-4743-B565-A8A70E9489D7}" type="slidenum">
              <a:rPr lang="en-US" smtClean="0"/>
              <a:t>‹#›</a:t>
            </a:fld>
            <a:endParaRPr lang="en-US"/>
          </a:p>
        </p:txBody>
      </p:sp>
    </p:spTree>
    <p:extLst>
      <p:ext uri="{BB962C8B-B14F-4D97-AF65-F5344CB8AC3E}">
        <p14:creationId xmlns:p14="http://schemas.microsoft.com/office/powerpoint/2010/main" val="1943270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52D799B-4DE6-4743-B565-A8A70E9489D7}" type="slidenum">
              <a:rPr lang="en-US" smtClean="0"/>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96819B1-D6BF-4AE7-82BE-FD0728D61C6D}" type="datetimeFigureOut">
              <a:rPr lang="en-US" smtClean="0"/>
              <a:pPr/>
              <a:t>12/2/2018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3065B41A-1089-4C20-A44E-D6528D6376C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6819B1-D6BF-4AE7-82BE-FD0728D61C6D}" type="datetimeFigureOut">
              <a:rPr lang="en-US" smtClean="0"/>
              <a:pPr/>
              <a:t>12/2/2018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65B41A-1089-4C20-A44E-D6528D6376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6819B1-D6BF-4AE7-82BE-FD0728D61C6D}" type="datetimeFigureOut">
              <a:rPr lang="en-US" smtClean="0"/>
              <a:pPr/>
              <a:t>12/2/2018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65B41A-1089-4C20-A44E-D6528D6376C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96819B1-D6BF-4AE7-82BE-FD0728D61C6D}" type="datetimeFigureOut">
              <a:rPr lang="en-US" smtClean="0"/>
              <a:pPr/>
              <a:t>12/2/2018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65B41A-1089-4C20-A44E-D6528D6376C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96819B1-D6BF-4AE7-82BE-FD0728D61C6D}" type="datetimeFigureOut">
              <a:rPr lang="en-US" smtClean="0"/>
              <a:pPr/>
              <a:t>12/2/2018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3065B41A-1089-4C20-A44E-D6528D6376C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96819B1-D6BF-4AE7-82BE-FD0728D61C6D}" type="datetimeFigureOut">
              <a:rPr lang="en-US" smtClean="0"/>
              <a:pPr/>
              <a:t>12/2/2018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065B41A-1089-4C20-A44E-D6528D6376C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96819B1-D6BF-4AE7-82BE-FD0728D61C6D}" type="datetimeFigureOut">
              <a:rPr lang="en-US" smtClean="0"/>
              <a:pPr/>
              <a:t>12/2/2018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3065B41A-1089-4C20-A44E-D6528D6376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96819B1-D6BF-4AE7-82BE-FD0728D61C6D}" type="datetimeFigureOut">
              <a:rPr lang="en-US" smtClean="0"/>
              <a:pPr/>
              <a:t>12/2/2018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3065B41A-1089-4C20-A44E-D6528D6376C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96819B1-D6BF-4AE7-82BE-FD0728D61C6D}" type="datetimeFigureOut">
              <a:rPr lang="en-US" smtClean="0"/>
              <a:pPr/>
              <a:t>12/2/2018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3065B41A-1089-4C20-A44E-D6528D6376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96819B1-D6BF-4AE7-82BE-FD0728D61C6D}" type="datetimeFigureOut">
              <a:rPr lang="en-US" smtClean="0"/>
              <a:pPr/>
              <a:t>12/2/2018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065B41A-1089-4C20-A44E-D6528D6376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96819B1-D6BF-4AE7-82BE-FD0728D61C6D}" type="datetimeFigureOut">
              <a:rPr lang="en-US" smtClean="0"/>
              <a:pPr/>
              <a:t>12/2/2018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3065B41A-1089-4C20-A44E-D6528D6376C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96819B1-D6BF-4AE7-82BE-FD0728D61C6D}" type="datetimeFigureOut">
              <a:rPr lang="en-US" smtClean="0"/>
              <a:pPr/>
              <a:t>12/2/2018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065B41A-1089-4C20-A44E-D6528D6376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1"/>
            <a:ext cx="7772400" cy="2838450"/>
          </a:xfrm>
        </p:spPr>
        <p:txBody>
          <a:bodyPr>
            <a:noAutofit/>
          </a:bodyPr>
          <a:lstStyle/>
          <a:p>
            <a:r>
              <a:rPr lang="en-US" sz="8800" dirty="0" smtClean="0">
                <a:solidFill>
                  <a:srgbClr val="FF0000"/>
                </a:solidFill>
                <a:latin typeface="Algerian" pitchFamily="82" charset="0"/>
              </a:rPr>
              <a:t>SHARE YOUR FAITH</a:t>
            </a:r>
            <a:endParaRPr lang="en-US" sz="8800" dirty="0">
              <a:solidFill>
                <a:srgbClr val="FF0000"/>
              </a:solidFill>
              <a:latin typeface="Algerian" pitchFamily="82" charset="0"/>
            </a:endParaRPr>
          </a:p>
        </p:txBody>
      </p:sp>
      <p:sp>
        <p:nvSpPr>
          <p:cNvPr id="3" name="Subtitle 2"/>
          <p:cNvSpPr>
            <a:spLocks noGrp="1"/>
          </p:cNvSpPr>
          <p:nvPr>
            <p:ph type="subTitle" idx="1"/>
          </p:nvPr>
        </p:nvSpPr>
        <p:spPr/>
        <p:txBody>
          <a:bodyPr>
            <a:normAutofit/>
          </a:bodyPr>
          <a:lstStyle/>
          <a:p>
            <a:r>
              <a:rPr lang="en-US" sz="4800" dirty="0" smtClean="0">
                <a:solidFill>
                  <a:schemeClr val="tx1"/>
                </a:solidFill>
              </a:rPr>
              <a:t>ACTS 24</a:t>
            </a:r>
            <a:endParaRPr lang="en-US" sz="4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smtClean="0"/>
              <a:t>Romans 3:21-22-– “But now a righteousness from God apart from the law, has been made known…this righteousness from God comes through faith in Jesus Christ to all who believe.”</a:t>
            </a:r>
            <a:endParaRPr lang="en-US" sz="4000" dirty="0"/>
          </a:p>
        </p:txBody>
      </p:sp>
      <p:sp>
        <p:nvSpPr>
          <p:cNvPr id="3" name="Title 2"/>
          <p:cNvSpPr>
            <a:spLocks noGrp="1"/>
          </p:cNvSpPr>
          <p:nvPr>
            <p:ph type="title"/>
          </p:nvPr>
        </p:nvSpPr>
        <p:spPr/>
        <p:txBody>
          <a:bodyPr/>
          <a:lstStyle/>
          <a:p>
            <a:r>
              <a:rPr lang="en-US" dirty="0" smtClean="0"/>
              <a:t>2.  RIGHTEOUSNESS  (24:25)</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Romans 4:3--- “Abraham believed God, and it was credited to him as righteousness.”</a:t>
            </a:r>
            <a:endParaRPr lang="en-US" sz="4400" dirty="0"/>
          </a:p>
        </p:txBody>
      </p:sp>
      <p:sp>
        <p:nvSpPr>
          <p:cNvPr id="3" name="Title 2"/>
          <p:cNvSpPr>
            <a:spLocks noGrp="1"/>
          </p:cNvSpPr>
          <p:nvPr>
            <p:ph type="title"/>
          </p:nvPr>
        </p:nvSpPr>
        <p:spPr/>
        <p:txBody>
          <a:bodyPr/>
          <a:lstStyle/>
          <a:p>
            <a:r>
              <a:rPr lang="en-US" dirty="0" smtClean="0"/>
              <a:t>2.  RIGHTEOUSNESS  (24:25)</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559491"/>
          </a:xfrm>
        </p:spPr>
        <p:txBody>
          <a:bodyPr>
            <a:noAutofit/>
          </a:bodyPr>
          <a:lstStyle/>
          <a:p>
            <a:r>
              <a:rPr lang="en-US" sz="4000" dirty="0" smtClean="0"/>
              <a:t>Drusilla’s father Herod killed James (Acts 12:1-2), </a:t>
            </a:r>
          </a:p>
          <a:p>
            <a:r>
              <a:rPr lang="en-US" sz="4000" dirty="0" smtClean="0"/>
              <a:t>Her Uncle Herod killed John the Baptist (Luke 23:6-12), </a:t>
            </a:r>
          </a:p>
          <a:p>
            <a:r>
              <a:rPr lang="en-US" sz="4000" dirty="0" smtClean="0"/>
              <a:t>Her Great Grandfather King Herod killed the babies in Bethlehem (Matt. 2). </a:t>
            </a:r>
          </a:p>
        </p:txBody>
      </p:sp>
      <p:sp>
        <p:nvSpPr>
          <p:cNvPr id="3" name="Title 2"/>
          <p:cNvSpPr>
            <a:spLocks noGrp="1"/>
          </p:cNvSpPr>
          <p:nvPr>
            <p:ph type="title"/>
          </p:nvPr>
        </p:nvSpPr>
        <p:spPr/>
        <p:txBody>
          <a:bodyPr/>
          <a:lstStyle/>
          <a:p>
            <a:r>
              <a:rPr lang="en-US" dirty="0" smtClean="0"/>
              <a:t>2.  RIGHTEOUSNESS  (24:25)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checkerboard(across)">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checkerboard(across)">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1219200"/>
            <a:ext cx="8229600" cy="4864291"/>
          </a:xfrm>
        </p:spPr>
        <p:txBody>
          <a:bodyPr>
            <a:noAutofit/>
          </a:bodyPr>
          <a:lstStyle/>
          <a:p>
            <a:pPr>
              <a:buNone/>
            </a:pPr>
            <a:r>
              <a:rPr lang="en-US" sz="3600" dirty="0" smtClean="0"/>
              <a:t> </a:t>
            </a:r>
          </a:p>
          <a:p>
            <a:r>
              <a:rPr lang="en-US" sz="4400" dirty="0" smtClean="0"/>
              <a:t>Matt. 5:20 – “Unless your righteousness surpasses that of the Pharisees…you will certainly not enter the kingdom of heaven.”</a:t>
            </a:r>
            <a:endParaRPr lang="en-US" sz="4400" dirty="0"/>
          </a:p>
        </p:txBody>
      </p:sp>
      <p:sp>
        <p:nvSpPr>
          <p:cNvPr id="3" name="Title 2"/>
          <p:cNvSpPr>
            <a:spLocks noGrp="1"/>
          </p:cNvSpPr>
          <p:nvPr>
            <p:ph type="title"/>
          </p:nvPr>
        </p:nvSpPr>
        <p:spPr/>
        <p:txBody>
          <a:bodyPr/>
          <a:lstStyle/>
          <a:p>
            <a:r>
              <a:rPr lang="en-US" dirty="0" smtClean="0"/>
              <a:t>2.  RIGHTEOUSNESS  (24:25)</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400" dirty="0" smtClean="0"/>
              <a:t>Judges 17:6--- “In those days Israel had no king; everyone did as he saw fit.”</a:t>
            </a:r>
            <a:endParaRPr lang="en-US" sz="4400" dirty="0"/>
          </a:p>
        </p:txBody>
      </p:sp>
      <p:sp>
        <p:nvSpPr>
          <p:cNvPr id="3" name="Title 2"/>
          <p:cNvSpPr>
            <a:spLocks noGrp="1"/>
          </p:cNvSpPr>
          <p:nvPr>
            <p:ph type="title"/>
          </p:nvPr>
        </p:nvSpPr>
        <p:spPr/>
        <p:txBody>
          <a:bodyPr/>
          <a:lstStyle/>
          <a:p>
            <a:r>
              <a:rPr lang="en-US" dirty="0" smtClean="0"/>
              <a:t>3.  </a:t>
            </a:r>
            <a:r>
              <a:rPr lang="en-US" dirty="0" smtClean="0">
                <a:solidFill>
                  <a:srgbClr val="FF0000"/>
                </a:solidFill>
              </a:rPr>
              <a:t>SELF-CONTROL</a:t>
            </a:r>
            <a:r>
              <a:rPr lang="en-US" dirty="0" smtClean="0"/>
              <a:t>  (24:25)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5562600"/>
          </a:xfrm>
        </p:spPr>
        <p:txBody>
          <a:bodyPr>
            <a:normAutofit/>
          </a:bodyPr>
          <a:lstStyle/>
          <a:p>
            <a:r>
              <a:rPr lang="en-US" dirty="0" smtClean="0"/>
              <a:t>1 Tim. 3:1-5 -- “But mark this:  There will be terrible times in the last days.  People will be lovers of themselves, lovers of money, boastful, proud, abusive, disobedient to their parents, ungrateful, ungodly, without love, unforgiving, slanderous, </a:t>
            </a:r>
            <a:r>
              <a:rPr lang="en-US" dirty="0" smtClean="0">
                <a:solidFill>
                  <a:srgbClr val="FF0000"/>
                </a:solidFill>
              </a:rPr>
              <a:t>without self-control</a:t>
            </a:r>
            <a:r>
              <a:rPr lang="en-US" dirty="0" smtClean="0"/>
              <a:t>, brutal, not lovers of the good, treacherous, rash, conceited, lovers of pleasure rather than lovers of God---having a form of godliness but denying its power. Have nothing to do with them.”</a:t>
            </a:r>
            <a:endParaRPr lang="en-US" dirty="0"/>
          </a:p>
        </p:txBody>
      </p:sp>
      <p:sp>
        <p:nvSpPr>
          <p:cNvPr id="3" name="Title 2"/>
          <p:cNvSpPr>
            <a:spLocks noGrp="1"/>
          </p:cNvSpPr>
          <p:nvPr>
            <p:ph type="title"/>
          </p:nvPr>
        </p:nvSpPr>
        <p:spPr/>
        <p:txBody>
          <a:bodyPr/>
          <a:lstStyle/>
          <a:p>
            <a:r>
              <a:rPr lang="en-US" dirty="0" smtClean="0"/>
              <a:t>3.  SELF-CONTROL  (24:25)</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r>
              <a:rPr lang="en-US" dirty="0" smtClean="0"/>
              <a:t>3.  SELF-CONTROL  (24:25)</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4400" dirty="0" smtClean="0"/>
              <a:t>Acts 17:30-31 – “Now he commands all people everywhere to repent.  For he has set a day when he will judge the world with justice by the man he has appointed.”</a:t>
            </a:r>
            <a:endParaRPr lang="en-US" sz="4400" dirty="0"/>
          </a:p>
        </p:txBody>
      </p:sp>
      <p:sp>
        <p:nvSpPr>
          <p:cNvPr id="3" name="Title 2"/>
          <p:cNvSpPr>
            <a:spLocks noGrp="1"/>
          </p:cNvSpPr>
          <p:nvPr>
            <p:ph type="title"/>
          </p:nvPr>
        </p:nvSpPr>
        <p:spPr/>
        <p:txBody>
          <a:bodyPr>
            <a:normAutofit fontScale="90000"/>
          </a:bodyPr>
          <a:lstStyle/>
          <a:p>
            <a:r>
              <a:rPr lang="en-US" dirty="0" smtClean="0"/>
              <a:t>4.  </a:t>
            </a:r>
            <a:r>
              <a:rPr lang="en-US" dirty="0" smtClean="0">
                <a:solidFill>
                  <a:srgbClr val="FF0000"/>
                </a:solidFill>
              </a:rPr>
              <a:t>JUDGMENT</a:t>
            </a:r>
            <a:r>
              <a:rPr lang="en-US" dirty="0" smtClean="0"/>
              <a:t> TO COME  (24:25)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1 Cor. 5:10 – “For we must all appear before the judgment seat of Christ…”</a:t>
            </a:r>
            <a:endParaRPr lang="en-US" sz="4400" dirty="0"/>
          </a:p>
        </p:txBody>
      </p:sp>
      <p:sp>
        <p:nvSpPr>
          <p:cNvPr id="3" name="Title 2"/>
          <p:cNvSpPr>
            <a:spLocks noGrp="1"/>
          </p:cNvSpPr>
          <p:nvPr>
            <p:ph type="title"/>
          </p:nvPr>
        </p:nvSpPr>
        <p:spPr/>
        <p:txBody>
          <a:bodyPr>
            <a:normAutofit fontScale="90000"/>
          </a:bodyPr>
          <a:lstStyle/>
          <a:p>
            <a:r>
              <a:rPr lang="en-US" dirty="0" smtClean="0"/>
              <a:t>4.  JUDGMENT TO COME  (24:25)</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smtClean="0"/>
              <a:t>Rev. 20: 11-15 – “Then I saw a great white throne and him who was seated on it….If anyone’s name was not found written in the book of life, he was thrown into the lake of fire.”</a:t>
            </a:r>
            <a:endParaRPr lang="en-US" sz="4000" dirty="0"/>
          </a:p>
        </p:txBody>
      </p:sp>
      <p:sp>
        <p:nvSpPr>
          <p:cNvPr id="3" name="Title 2"/>
          <p:cNvSpPr>
            <a:spLocks noGrp="1"/>
          </p:cNvSpPr>
          <p:nvPr>
            <p:ph type="title"/>
          </p:nvPr>
        </p:nvSpPr>
        <p:spPr/>
        <p:txBody>
          <a:bodyPr>
            <a:normAutofit fontScale="90000"/>
          </a:bodyPr>
          <a:lstStyle/>
          <a:p>
            <a:r>
              <a:rPr lang="en-US" dirty="0" smtClean="0"/>
              <a:t>4.  JUDGMENT TO COME  (24:25)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1.  BEFORE CHRIST (B.C.)</a:t>
            </a:r>
          </a:p>
          <a:p>
            <a:r>
              <a:rPr lang="en-US" sz="4400" dirty="0" smtClean="0"/>
              <a:t>2.  CONVERSION</a:t>
            </a:r>
          </a:p>
          <a:p>
            <a:r>
              <a:rPr lang="en-US" sz="4400" dirty="0" smtClean="0"/>
              <a:t>3.  SINCE CONVERSION</a:t>
            </a:r>
            <a:endParaRPr lang="en-US" sz="4400" dirty="0"/>
          </a:p>
        </p:txBody>
      </p:sp>
      <p:sp>
        <p:nvSpPr>
          <p:cNvPr id="3" name="Title 2"/>
          <p:cNvSpPr>
            <a:spLocks noGrp="1"/>
          </p:cNvSpPr>
          <p:nvPr>
            <p:ph type="title"/>
          </p:nvPr>
        </p:nvSpPr>
        <p:spPr/>
        <p:txBody>
          <a:bodyPr/>
          <a:lstStyle/>
          <a:p>
            <a:r>
              <a:rPr lang="en-US" dirty="0" smtClean="0"/>
              <a:t>SHARE YOUR FAITH, PART 1</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4000" dirty="0" smtClean="0">
                <a:solidFill>
                  <a:srgbClr val="FF0000"/>
                </a:solidFill>
              </a:rPr>
              <a:t>Mind</a:t>
            </a:r>
            <a:r>
              <a:rPr lang="en-US" sz="4000" dirty="0" smtClean="0"/>
              <a:t>– 24:22--- “Felix, who was well acquainted with the Way…”</a:t>
            </a:r>
          </a:p>
          <a:p>
            <a:r>
              <a:rPr lang="en-US" sz="4000" dirty="0" smtClean="0">
                <a:solidFill>
                  <a:srgbClr val="FF0000"/>
                </a:solidFill>
              </a:rPr>
              <a:t>Emotions</a:t>
            </a:r>
            <a:r>
              <a:rPr lang="en-US" sz="4000" dirty="0" smtClean="0"/>
              <a:t>-  24:25--- “He was afraid…”</a:t>
            </a:r>
          </a:p>
          <a:p>
            <a:r>
              <a:rPr lang="en-US" sz="4000" dirty="0" smtClean="0">
                <a:solidFill>
                  <a:srgbClr val="FF0000"/>
                </a:solidFill>
              </a:rPr>
              <a:t>Will</a:t>
            </a:r>
            <a:r>
              <a:rPr lang="en-US" sz="4000" dirty="0" smtClean="0"/>
              <a:t>- 24:25-26 --- “That’s enough for now! You may leave…two years had passed…”</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3" name="Title 2"/>
          <p:cNvSpPr>
            <a:spLocks noGrp="1"/>
          </p:cNvSpPr>
          <p:nvPr>
            <p:ph type="title"/>
          </p:nvPr>
        </p:nvSpPr>
        <p:spPr/>
        <p:txBody>
          <a:bodyPr/>
          <a:lstStyle/>
          <a:p>
            <a:r>
              <a:rPr lang="en-US" dirty="0" smtClean="0"/>
              <a:t>Mind, emotions, and will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“Do not boast about tomorrow, for you do not know what a day may bring forth.”</a:t>
            </a:r>
            <a:endParaRPr lang="en-US" sz="4400" dirty="0"/>
          </a:p>
        </p:txBody>
      </p:sp>
      <p:sp>
        <p:nvSpPr>
          <p:cNvPr id="3" name="Title 2"/>
          <p:cNvSpPr>
            <a:spLocks noGrp="1"/>
          </p:cNvSpPr>
          <p:nvPr>
            <p:ph type="title"/>
          </p:nvPr>
        </p:nvSpPr>
        <p:spPr/>
        <p:txBody>
          <a:bodyPr/>
          <a:lstStyle/>
          <a:p>
            <a:r>
              <a:rPr lang="en-US" dirty="0" smtClean="0"/>
              <a:t>Prov. 27:1</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“Yet you refuse to  come to me to have life.”</a:t>
            </a:r>
            <a:endParaRPr lang="en-US" sz="4400" dirty="0"/>
          </a:p>
        </p:txBody>
      </p:sp>
      <p:sp>
        <p:nvSpPr>
          <p:cNvPr id="3" name="Title 2"/>
          <p:cNvSpPr>
            <a:spLocks noGrp="1"/>
          </p:cNvSpPr>
          <p:nvPr>
            <p:ph type="title"/>
          </p:nvPr>
        </p:nvSpPr>
        <p:spPr/>
        <p:txBody>
          <a:bodyPr/>
          <a:lstStyle/>
          <a:p>
            <a:r>
              <a:rPr lang="en-US" dirty="0" smtClean="0"/>
              <a:t>John 5:40</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sz="quarter" idx="1"/>
          </p:nvPr>
        </p:nvSpPr>
        <p:spPr>
          <a:xfrm>
            <a:off x="457200" y="457200"/>
            <a:ext cx="8229600" cy="5550091"/>
          </a:xfrm>
        </p:spPr>
        <p:txBody>
          <a:bodyPr>
            <a:normAutofit/>
          </a:bodyPr>
          <a:lstStyle/>
          <a:p>
            <a:r>
              <a:rPr lang="en-US" sz="4400" dirty="0" smtClean="0"/>
              <a:t>THE ROMAN ROAD</a:t>
            </a:r>
          </a:p>
          <a:p>
            <a:r>
              <a:rPr lang="en-US" sz="4400" dirty="0" smtClean="0"/>
              <a:t>Romans 3:23— “For all have sinned and fall short of the glory of God.”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sz="quarter" idx="1"/>
          </p:nvPr>
        </p:nvSpPr>
        <p:spPr/>
        <p:txBody>
          <a:bodyPr>
            <a:normAutofit/>
          </a:bodyPr>
          <a:lstStyle/>
          <a:p>
            <a:r>
              <a:rPr lang="en-US" sz="4400" dirty="0" smtClean="0"/>
              <a:t>Romans 5:8– “While we were still sinners, Christ died for us.”</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sz="quarter" idx="1"/>
          </p:nvPr>
        </p:nvSpPr>
        <p:spPr/>
        <p:txBody>
          <a:bodyPr>
            <a:normAutofit/>
          </a:bodyPr>
          <a:lstStyle/>
          <a:p>
            <a:r>
              <a:rPr lang="en-US" sz="4400" dirty="0" smtClean="0"/>
              <a:t>Romans 6:23– “For the wages of sin is death, but the gift of God is eternal life in Christ Jesus our Lord.”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sz="quarter" idx="1"/>
          </p:nvPr>
        </p:nvSpPr>
        <p:spPr>
          <a:xfrm>
            <a:off x="457200" y="533401"/>
            <a:ext cx="8229600" cy="5181600"/>
          </a:xfrm>
        </p:spPr>
        <p:txBody>
          <a:bodyPr>
            <a:noAutofit/>
          </a:bodyPr>
          <a:lstStyle/>
          <a:p>
            <a:r>
              <a:rPr lang="en-US" sz="4000" dirty="0" smtClean="0"/>
              <a:t>Romans 10:9-10--- “That if you </a:t>
            </a:r>
            <a:r>
              <a:rPr lang="en-US" sz="4000" dirty="0" smtClean="0">
                <a:solidFill>
                  <a:srgbClr val="FF0000"/>
                </a:solidFill>
              </a:rPr>
              <a:t>confess</a:t>
            </a:r>
            <a:r>
              <a:rPr lang="en-US" sz="4000" dirty="0" smtClean="0"/>
              <a:t> with your mouth, “Jesus is Lord,” and </a:t>
            </a:r>
            <a:r>
              <a:rPr lang="en-US" sz="4000" dirty="0" smtClean="0">
                <a:solidFill>
                  <a:srgbClr val="FF0000"/>
                </a:solidFill>
              </a:rPr>
              <a:t>believe</a:t>
            </a:r>
            <a:r>
              <a:rPr lang="en-US" sz="4000" dirty="0" smtClean="0"/>
              <a:t> in your heart that God raised him from the dead, you will be saved. For it is with your heart that you believe and are justified, and it is with your mouth that you confess and are saved.”</a:t>
            </a: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sz="quarter" idx="1"/>
          </p:nvPr>
        </p:nvSpPr>
        <p:spPr>
          <a:xfrm>
            <a:off x="457200" y="838200"/>
            <a:ext cx="8229600" cy="5169091"/>
          </a:xfrm>
        </p:spPr>
        <p:txBody>
          <a:bodyPr>
            <a:normAutofit/>
          </a:bodyPr>
          <a:lstStyle/>
          <a:p>
            <a:r>
              <a:rPr lang="en-US" sz="4400" dirty="0" smtClean="0"/>
              <a:t>Romans 10:13--- “Everyone who calls on the name of the Lord will be saved.”</a:t>
            </a:r>
            <a:endParaRPr lang="en-US"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a:t>
            </a:r>
            <a:r>
              <a:rPr lang="en-US" sz="4400" dirty="0" smtClean="0">
                <a:solidFill>
                  <a:srgbClr val="FF0000"/>
                </a:solidFill>
              </a:rPr>
              <a:t>Now</a:t>
            </a:r>
            <a:r>
              <a:rPr lang="en-US" sz="4400" dirty="0" smtClean="0"/>
              <a:t> is the time of God’s favor, </a:t>
            </a:r>
            <a:r>
              <a:rPr lang="en-US" sz="4400" dirty="0" smtClean="0">
                <a:solidFill>
                  <a:srgbClr val="FF0000"/>
                </a:solidFill>
              </a:rPr>
              <a:t>now</a:t>
            </a:r>
            <a:r>
              <a:rPr lang="en-US" sz="4400" dirty="0" smtClean="0"/>
              <a:t> is the day of salvation.”</a:t>
            </a:r>
            <a:endParaRPr lang="en-US" sz="4400" dirty="0"/>
          </a:p>
        </p:txBody>
      </p:sp>
      <p:sp>
        <p:nvSpPr>
          <p:cNvPr id="3" name="Title 2"/>
          <p:cNvSpPr>
            <a:spLocks noGrp="1"/>
          </p:cNvSpPr>
          <p:nvPr>
            <p:ph type="title"/>
          </p:nvPr>
        </p:nvSpPr>
        <p:spPr/>
        <p:txBody>
          <a:bodyPr/>
          <a:lstStyle/>
          <a:p>
            <a:r>
              <a:rPr lang="en-US" dirty="0" smtClean="0"/>
              <a:t>2 Cor. 6:2</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p:txBody>
      </p:sp>
      <p:sp>
        <p:nvSpPr>
          <p:cNvPr id="2" name="Title 1"/>
          <p:cNvSpPr>
            <a:spLocks noGrp="1"/>
          </p:cNvSpPr>
          <p:nvPr>
            <p:ph type="title"/>
          </p:nvPr>
        </p:nvSpPr>
        <p:spPr/>
        <p:txBody>
          <a:bodyPr/>
          <a:lstStyle/>
          <a:p>
            <a:r>
              <a:rPr lang="en-US" dirty="0" smtClean="0"/>
              <a:t>ACTS 23:26-24:27</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800" dirty="0" smtClean="0"/>
              <a:t>“He spoke about faith in Christ Jesus.”  24:24</a:t>
            </a:r>
            <a:endParaRPr lang="en-US" sz="4800" dirty="0"/>
          </a:p>
        </p:txBody>
      </p:sp>
      <p:sp>
        <p:nvSpPr>
          <p:cNvPr id="3" name="Title 2"/>
          <p:cNvSpPr>
            <a:spLocks noGrp="1"/>
          </p:cNvSpPr>
          <p:nvPr>
            <p:ph type="title"/>
          </p:nvPr>
        </p:nvSpPr>
        <p:spPr/>
        <p:txBody>
          <a:bodyPr/>
          <a:lstStyle/>
          <a:p>
            <a:r>
              <a:rPr lang="en-US" dirty="0" smtClean="0"/>
              <a:t>SHARE YOUR FAITH, PART 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Notice the </a:t>
            </a:r>
            <a:r>
              <a:rPr lang="en-US" sz="4400" dirty="0" smtClean="0">
                <a:solidFill>
                  <a:srgbClr val="FF0000"/>
                </a:solidFill>
              </a:rPr>
              <a:t>C</a:t>
            </a:r>
            <a:r>
              <a:rPr lang="en-US" sz="4400" dirty="0" smtClean="0"/>
              <a:t>ontent of Paul’s </a:t>
            </a:r>
          </a:p>
          <a:p>
            <a:r>
              <a:rPr lang="en-US" sz="4400" dirty="0" smtClean="0">
                <a:solidFill>
                  <a:srgbClr val="FF0000"/>
                </a:solidFill>
              </a:rPr>
              <a:t>C</a:t>
            </a:r>
            <a:r>
              <a:rPr lang="en-US" sz="4400" dirty="0" smtClean="0"/>
              <a:t>ompelling (Felix sent for  Paul, he was afraid, but he sent for him frequently...) </a:t>
            </a:r>
          </a:p>
          <a:p>
            <a:r>
              <a:rPr lang="en-US" sz="4400" dirty="0" smtClean="0">
                <a:solidFill>
                  <a:srgbClr val="FF0000"/>
                </a:solidFill>
              </a:rPr>
              <a:t>C</a:t>
            </a:r>
            <a:r>
              <a:rPr lang="en-US" sz="4400" dirty="0" smtClean="0"/>
              <a:t>onversation (…and talked with him).</a:t>
            </a:r>
            <a:endParaRPr lang="en-US" sz="4400"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Keep this in the forefront.</a:t>
            </a:r>
          </a:p>
          <a:p>
            <a:r>
              <a:rPr lang="en-US" sz="4400" dirty="0" smtClean="0"/>
              <a:t>Salvation by faith in Christ alone.</a:t>
            </a:r>
          </a:p>
          <a:p>
            <a:r>
              <a:rPr lang="en-US" sz="4400" dirty="0" smtClean="0"/>
              <a:t>90% of Americans think if my good outweighs my bad I’ll be OK.</a:t>
            </a:r>
            <a:endParaRPr lang="en-US" sz="4400" dirty="0"/>
          </a:p>
        </p:txBody>
      </p:sp>
      <p:sp>
        <p:nvSpPr>
          <p:cNvPr id="3" name="Title 2"/>
          <p:cNvSpPr>
            <a:spLocks noGrp="1"/>
          </p:cNvSpPr>
          <p:nvPr>
            <p:ph type="title"/>
          </p:nvPr>
        </p:nvSpPr>
        <p:spPr/>
        <p:txBody>
          <a:bodyPr>
            <a:normAutofit fontScale="90000"/>
          </a:bodyPr>
          <a:lstStyle/>
          <a:p>
            <a:r>
              <a:rPr lang="en-US" dirty="0" smtClean="0"/>
              <a:t>1.  </a:t>
            </a:r>
            <a:r>
              <a:rPr lang="en-US" dirty="0" smtClean="0">
                <a:solidFill>
                  <a:srgbClr val="FF0000"/>
                </a:solidFill>
              </a:rPr>
              <a:t>FAITH</a:t>
            </a:r>
            <a:r>
              <a:rPr lang="en-US" dirty="0" smtClean="0"/>
              <a:t> IN CHRIST JESUS (24:24)</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blinds(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blinds(horizontal)">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normAutofit fontScale="90000"/>
          </a:bodyPr>
          <a:lstStyle/>
          <a:p>
            <a:r>
              <a:rPr lang="en-US" dirty="0" smtClean="0"/>
              <a:t>1.  FAITH IN CHRIST JESUS (24:24)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Romans 3:10– “There is no one righteous, not even one.”</a:t>
            </a:r>
            <a:endParaRPr lang="en-US" sz="4400" dirty="0"/>
          </a:p>
        </p:txBody>
      </p:sp>
      <p:sp>
        <p:nvSpPr>
          <p:cNvPr id="3" name="Title 2"/>
          <p:cNvSpPr>
            <a:spLocks noGrp="1"/>
          </p:cNvSpPr>
          <p:nvPr>
            <p:ph type="title"/>
          </p:nvPr>
        </p:nvSpPr>
        <p:spPr/>
        <p:txBody>
          <a:bodyPr/>
          <a:lstStyle/>
          <a:p>
            <a:r>
              <a:rPr lang="en-US" dirty="0" smtClean="0"/>
              <a:t>2.  </a:t>
            </a:r>
            <a:r>
              <a:rPr lang="en-US" dirty="0" smtClean="0">
                <a:solidFill>
                  <a:srgbClr val="FF0000"/>
                </a:solidFill>
              </a:rPr>
              <a:t>RIGHTEOUSNESS</a:t>
            </a:r>
            <a:r>
              <a:rPr lang="en-US" dirty="0" smtClean="0"/>
              <a:t>  (24:25)</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linds(horizontal)">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400" dirty="0" smtClean="0"/>
              <a:t>Romans 3:23– “For all have sinned and fall short of the glory of God.”</a:t>
            </a:r>
            <a:endParaRPr lang="en-US" sz="4400" dirty="0"/>
          </a:p>
        </p:txBody>
      </p:sp>
      <p:sp>
        <p:nvSpPr>
          <p:cNvPr id="3" name="Title 2"/>
          <p:cNvSpPr>
            <a:spLocks noGrp="1"/>
          </p:cNvSpPr>
          <p:nvPr>
            <p:ph type="title"/>
          </p:nvPr>
        </p:nvSpPr>
        <p:spPr/>
        <p:txBody>
          <a:bodyPr/>
          <a:lstStyle/>
          <a:p>
            <a:r>
              <a:rPr lang="en-US" dirty="0" smtClean="0"/>
              <a:t>2.  RIGHTEOUSNESS  (24:25)</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246</TotalTime>
  <Words>788</Words>
  <Application>Microsoft Office PowerPoint</Application>
  <PresentationFormat>On-screen Show (4:3)</PresentationFormat>
  <Paragraphs>74</Paragraphs>
  <Slides>28</Slides>
  <Notes>1</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Concourse</vt:lpstr>
      <vt:lpstr>SHARE YOUR FAITH</vt:lpstr>
      <vt:lpstr>SHARE YOUR FAITH, PART 1</vt:lpstr>
      <vt:lpstr>ACTS 23:26-24:27</vt:lpstr>
      <vt:lpstr>SHARE YOUR FAITH, PART 2</vt:lpstr>
      <vt:lpstr>PowerPoint Presentation</vt:lpstr>
      <vt:lpstr>1.  FAITH IN CHRIST JESUS (24:24)</vt:lpstr>
      <vt:lpstr>1.  FAITH IN CHRIST JESUS (24:24)</vt:lpstr>
      <vt:lpstr>2.  RIGHTEOUSNESS  (24:25)</vt:lpstr>
      <vt:lpstr>2.  RIGHTEOUSNESS  (24:25)</vt:lpstr>
      <vt:lpstr>2.  RIGHTEOUSNESS  (24:25)</vt:lpstr>
      <vt:lpstr>2.  RIGHTEOUSNESS  (24:25)</vt:lpstr>
      <vt:lpstr>2.  RIGHTEOUSNESS  (24:25)</vt:lpstr>
      <vt:lpstr>2.  RIGHTEOUSNESS  (24:25)</vt:lpstr>
      <vt:lpstr>3.  SELF-CONTROL  (24:25)</vt:lpstr>
      <vt:lpstr>3.  SELF-CONTROL  (24:25)</vt:lpstr>
      <vt:lpstr>3.  SELF-CONTROL  (24:25)</vt:lpstr>
      <vt:lpstr>4.  JUDGMENT TO COME  (24:25)</vt:lpstr>
      <vt:lpstr>4.  JUDGMENT TO COME  (24:25)</vt:lpstr>
      <vt:lpstr>4.  JUDGMENT TO COME  (24:25)</vt:lpstr>
      <vt:lpstr>Mind, emotions, and will</vt:lpstr>
      <vt:lpstr>Prov. 27:1</vt:lpstr>
      <vt:lpstr>John 5:40</vt:lpstr>
      <vt:lpstr>PowerPoint Presentation</vt:lpstr>
      <vt:lpstr>PowerPoint Presentation</vt:lpstr>
      <vt:lpstr>PowerPoint Presentation</vt:lpstr>
      <vt:lpstr>PowerPoint Presentation</vt:lpstr>
      <vt:lpstr>PowerPoint Presentation</vt:lpstr>
      <vt:lpstr>2 Cor. 6:2</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 YOUR FAITH</dc:title>
  <dc:creator>PastorSteve</dc:creator>
  <cp:lastModifiedBy>SoundBooth</cp:lastModifiedBy>
  <cp:revision>8</cp:revision>
  <dcterms:created xsi:type="dcterms:W3CDTF">2018-11-28T15:04:07Z</dcterms:created>
  <dcterms:modified xsi:type="dcterms:W3CDTF">2018-12-02T14:57:30Z</dcterms:modified>
</cp:coreProperties>
</file>