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  <p:sldId id="269" r:id="rId6"/>
    <p:sldId id="270" r:id="rId7"/>
    <p:sldId id="272" r:id="rId8"/>
    <p:sldId id="271" r:id="rId9"/>
    <p:sldId id="273" r:id="rId10"/>
    <p:sldId id="274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5" r:id="rId19"/>
    <p:sldId id="26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1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FA2E30-A49E-416C-BDA3-1BE570CB750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A0C70F-04DE-43D3-9A0D-E5F76DE58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FINISH THE RACE</a:t>
            </a:r>
            <a:endParaRPr lang="en-US" sz="9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ACTS 20:18-38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2133600" y="3048000"/>
            <a:ext cx="19050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20:16-38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FINISH THE RACE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A LOOK BACK—20:18-21.</a:t>
            </a:r>
          </a:p>
          <a:p>
            <a:r>
              <a:rPr lang="en-US" sz="4400" dirty="0" smtClean="0"/>
              <a:t>THE VERBS ARE IN THE PAST TENSE.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PAUL’S  FAREWELL  MESSAGE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MOTIVE— “I served the Lord.”</a:t>
            </a:r>
          </a:p>
          <a:p>
            <a:r>
              <a:rPr lang="en-US" sz="4000" dirty="0" smtClean="0"/>
              <a:t>EXAMPLE--- “You know how I lived.”</a:t>
            </a:r>
          </a:p>
          <a:p>
            <a:r>
              <a:rPr lang="en-US" sz="4000" dirty="0" smtClean="0"/>
              <a:t>BUSINESS--- “Taught you…”</a:t>
            </a:r>
          </a:p>
          <a:p>
            <a:r>
              <a:rPr lang="en-US" sz="4000" dirty="0" smtClean="0"/>
              <a:t>MESSAGE--- “Turn to God in</a:t>
            </a:r>
            <a:r>
              <a:rPr lang="en-US" sz="4000" dirty="0" smtClean="0">
                <a:solidFill>
                  <a:srgbClr val="FF0000"/>
                </a:solidFill>
              </a:rPr>
              <a:t> repentance </a:t>
            </a:r>
            <a:r>
              <a:rPr lang="en-US" sz="4000" dirty="0" smtClean="0"/>
              <a:t>and have </a:t>
            </a:r>
            <a:r>
              <a:rPr lang="en-US" sz="4000" dirty="0" smtClean="0">
                <a:solidFill>
                  <a:srgbClr val="FF0000"/>
                </a:solidFill>
              </a:rPr>
              <a:t>faith</a:t>
            </a:r>
            <a:r>
              <a:rPr lang="en-US" sz="4000" dirty="0" smtClean="0"/>
              <a:t> in our Lord Jesus.”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1. A LOOK BACK  </a:t>
            </a:r>
            <a:r>
              <a:rPr lang="en-US" dirty="0" smtClean="0"/>
              <a:t>18-21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“And now…”</a:t>
            </a:r>
          </a:p>
          <a:p>
            <a:r>
              <a:rPr lang="en-US" sz="4000" dirty="0" smtClean="0"/>
              <a:t>“I consider my life worth nothing to me, if only I may </a:t>
            </a:r>
            <a:r>
              <a:rPr lang="en-US" sz="4000" dirty="0" smtClean="0">
                <a:solidFill>
                  <a:srgbClr val="FF0000"/>
                </a:solidFill>
              </a:rPr>
              <a:t>finish the race </a:t>
            </a:r>
            <a:r>
              <a:rPr lang="en-US" sz="4000" dirty="0" smtClean="0"/>
              <a:t>and complete the task the Lord Jesus has given me– the task of testifying to the gospel of God’s grace.”  24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2. A LOOK AHEAD  </a:t>
            </a:r>
            <a:r>
              <a:rPr lang="en-US" dirty="0" smtClean="0"/>
              <a:t>22-27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Keep watch—28</a:t>
            </a:r>
          </a:p>
          <a:p>
            <a:r>
              <a:rPr lang="en-US" sz="4400" dirty="0" smtClean="0"/>
              <a:t>Be shepherds–-28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3. A LOOK INWARD  </a:t>
            </a:r>
            <a:r>
              <a:rPr lang="en-US" dirty="0" smtClean="0"/>
              <a:t>28-35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6 Dangers</a:t>
            </a:r>
          </a:p>
          <a:p>
            <a:r>
              <a:rPr lang="en-US" sz="4000" dirty="0" smtClean="0"/>
              <a:t>1. Savage wolves –29.</a:t>
            </a:r>
          </a:p>
          <a:p>
            <a:r>
              <a:rPr lang="en-US" sz="4000" dirty="0" smtClean="0"/>
              <a:t>2.  Carelessness—31.</a:t>
            </a:r>
          </a:p>
          <a:p>
            <a:r>
              <a:rPr lang="en-US" sz="4000" dirty="0" smtClean="0"/>
              <a:t>3.  Shallowness—32.</a:t>
            </a:r>
          </a:p>
          <a:p>
            <a:r>
              <a:rPr lang="en-US" sz="4000" dirty="0" smtClean="0"/>
              <a:t>4.  Coveteousness—33.</a:t>
            </a:r>
          </a:p>
          <a:p>
            <a:r>
              <a:rPr lang="en-US" sz="4000" dirty="0" smtClean="0"/>
              <a:t>5.  Laziness—34.</a:t>
            </a:r>
          </a:p>
          <a:p>
            <a:r>
              <a:rPr lang="en-US" sz="4000" dirty="0" smtClean="0"/>
              <a:t>6.  Selfishness—35.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3. A LOOK INWARD  </a:t>
            </a:r>
            <a:r>
              <a:rPr lang="en-US" dirty="0" smtClean="0"/>
              <a:t>28-35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“An inheritance among all those who are sanctified.”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4. A LOOK UPWARD</a:t>
            </a:r>
            <a:r>
              <a:rPr lang="en-US" sz="5400" dirty="0" smtClean="0">
                <a:solidFill>
                  <a:schemeClr val="tx1"/>
                </a:solidFill>
              </a:rPr>
              <a:t>-</a:t>
            </a:r>
            <a:r>
              <a:rPr lang="en-US" sz="4800" dirty="0" smtClean="0">
                <a:solidFill>
                  <a:schemeClr val="tx1"/>
                </a:solidFill>
              </a:rPr>
              <a:t>32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1.  A LOOK BACKWARD</a:t>
            </a:r>
          </a:p>
          <a:p>
            <a:r>
              <a:rPr lang="en-US" sz="4400" dirty="0" smtClean="0"/>
              <a:t>2.  A LOOK FORWARD</a:t>
            </a:r>
          </a:p>
          <a:p>
            <a:r>
              <a:rPr lang="en-US" sz="4400" dirty="0" smtClean="0"/>
              <a:t>3.  A LOOK INWARD</a:t>
            </a:r>
          </a:p>
          <a:p>
            <a:r>
              <a:rPr lang="en-US" sz="4400" dirty="0" smtClean="0"/>
              <a:t>4.  A LOOK UPWARD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FINISH THE RACE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5638800" y="5562600"/>
            <a:ext cx="12954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3048000" y="2590800"/>
            <a:ext cx="1143000" cy="7132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MISSIONARY JOURNEY PROBABLY 4 YEARS, A.D. 53-57.</a:t>
            </a:r>
          </a:p>
          <a:p>
            <a:r>
              <a:rPr lang="en-US" sz="3600" dirty="0" smtClean="0"/>
              <a:t>OVERLAND TO EPHESUS—3 YEARS.</a:t>
            </a:r>
          </a:p>
          <a:p>
            <a:r>
              <a:rPr lang="en-US" sz="3600" dirty="0" smtClean="0"/>
              <a:t>THRU MACEDONIA AND ACHAIA ,</a:t>
            </a:r>
          </a:p>
          <a:p>
            <a:r>
              <a:rPr lang="en-US" sz="3600" dirty="0" smtClean="0"/>
              <a:t>TO CORINTH.</a:t>
            </a:r>
          </a:p>
          <a:p>
            <a:r>
              <a:rPr lang="en-US" sz="3600" dirty="0" smtClean="0"/>
              <a:t>RETRACE STEPS TO MILETUS TO MEET THE ELDERS OF EPHESUS.</a:t>
            </a:r>
          </a:p>
          <a:p>
            <a:r>
              <a:rPr lang="en-US" sz="3600" dirty="0" smtClean="0"/>
              <a:t>ON TO JERUSALEM FOR PENTECOST.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18:23—21:16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2895600" y="2667000"/>
            <a:ext cx="12192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2514600" y="1676400"/>
            <a:ext cx="12192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1752600" y="1219200"/>
            <a:ext cx="12192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533400" y="2667000"/>
            <a:ext cx="12192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-152400" y="1295400"/>
            <a:ext cx="19050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astorSteve\Pictures\map_pauls_thir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2"/>
            <a:ext cx="8166298" cy="6533038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1981200" y="1981200"/>
            <a:ext cx="1905000" cy="48463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249</Words>
  <Application>Microsoft Office PowerPoint</Application>
  <PresentationFormat>On-screen Show (4:3)</PresentationFormat>
  <Paragraphs>40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FINISH THE RACE</vt:lpstr>
      <vt:lpstr>Slide 2</vt:lpstr>
      <vt:lpstr>ACTS 18:23—21:16</vt:lpstr>
      <vt:lpstr>Slide 4</vt:lpstr>
      <vt:lpstr>Slide 5</vt:lpstr>
      <vt:lpstr>Slide 6</vt:lpstr>
      <vt:lpstr>Slide 7</vt:lpstr>
      <vt:lpstr>Slide 8</vt:lpstr>
      <vt:lpstr>Slide 9</vt:lpstr>
      <vt:lpstr>Slide 10</vt:lpstr>
      <vt:lpstr>FINISH THE RACE</vt:lpstr>
      <vt:lpstr>PAUL’S  FAREWELL  MESSAGE</vt:lpstr>
      <vt:lpstr>1. A LOOK BACK  18-21</vt:lpstr>
      <vt:lpstr>2. A LOOK AHEAD  22-27</vt:lpstr>
      <vt:lpstr>3. A LOOK INWARD  28-35</vt:lpstr>
      <vt:lpstr>3. A LOOK INWARD  28-35</vt:lpstr>
      <vt:lpstr>4. A LOOK UPWARD-32</vt:lpstr>
      <vt:lpstr>FINISH THE RACE</vt:lpstr>
      <vt:lpstr>Slide 19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FINISH THE RACE</dc:title>
  <dc:creator>PastorSteve</dc:creator>
  <cp:lastModifiedBy>PastorSteve</cp:lastModifiedBy>
  <cp:revision>4</cp:revision>
  <dcterms:created xsi:type="dcterms:W3CDTF">2018-11-14T15:48:02Z</dcterms:created>
  <dcterms:modified xsi:type="dcterms:W3CDTF">2018-11-14T18:10:47Z</dcterms:modified>
</cp:coreProperties>
</file>