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57" r:id="rId5"/>
    <p:sldId id="259" r:id="rId6"/>
    <p:sldId id="261" r:id="rId7"/>
    <p:sldId id="262" r:id="rId8"/>
    <p:sldId id="260" r:id="rId9"/>
    <p:sldId id="264" r:id="rId10"/>
    <p:sldId id="265" r:id="rId11"/>
    <p:sldId id="266" r:id="rId12"/>
    <p:sldId id="276" r:id="rId13"/>
    <p:sldId id="277" r:id="rId14"/>
    <p:sldId id="278" r:id="rId15"/>
    <p:sldId id="279" r:id="rId16"/>
    <p:sldId id="267" r:id="rId17"/>
    <p:sldId id="268" r:id="rId18"/>
    <p:sldId id="286" r:id="rId19"/>
    <p:sldId id="280" r:id="rId20"/>
    <p:sldId id="281" r:id="rId21"/>
    <p:sldId id="282" r:id="rId22"/>
    <p:sldId id="283" r:id="rId23"/>
    <p:sldId id="284" r:id="rId24"/>
    <p:sldId id="269" r:id="rId25"/>
    <p:sldId id="285" r:id="rId26"/>
    <p:sldId id="287" r:id="rId27"/>
    <p:sldId id="270" r:id="rId28"/>
    <p:sldId id="271" r:id="rId29"/>
    <p:sldId id="272" r:id="rId30"/>
    <p:sldId id="273" r:id="rId31"/>
    <p:sldId id="274" r:id="rId32"/>
    <p:sldId id="27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5FA3C-0D84-4135-8F48-3FC0FFDFCCBB}" type="datetimeFigureOut">
              <a:rPr lang="en-US" smtClean="0"/>
              <a:pPr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05C18-29B2-43C2-B684-A75D0B97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5FA3C-0D84-4135-8F48-3FC0FFDFCCBB}" type="datetimeFigureOut">
              <a:rPr lang="en-US" smtClean="0"/>
              <a:pPr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05C18-29B2-43C2-B684-A75D0B97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5FA3C-0D84-4135-8F48-3FC0FFDFCCBB}" type="datetimeFigureOut">
              <a:rPr lang="en-US" smtClean="0"/>
              <a:pPr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05C18-29B2-43C2-B684-A75D0B97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5FA3C-0D84-4135-8F48-3FC0FFDFCCBB}" type="datetimeFigureOut">
              <a:rPr lang="en-US" smtClean="0"/>
              <a:pPr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05C18-29B2-43C2-B684-A75D0B97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5FA3C-0D84-4135-8F48-3FC0FFDFCCBB}" type="datetimeFigureOut">
              <a:rPr lang="en-US" smtClean="0"/>
              <a:pPr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05C18-29B2-43C2-B684-A75D0B97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5FA3C-0D84-4135-8F48-3FC0FFDFCCBB}" type="datetimeFigureOut">
              <a:rPr lang="en-US" smtClean="0"/>
              <a:pPr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05C18-29B2-43C2-B684-A75D0B97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5FA3C-0D84-4135-8F48-3FC0FFDFCCBB}" type="datetimeFigureOut">
              <a:rPr lang="en-US" smtClean="0"/>
              <a:pPr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05C18-29B2-43C2-B684-A75D0B97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5FA3C-0D84-4135-8F48-3FC0FFDFCCBB}" type="datetimeFigureOut">
              <a:rPr lang="en-US" smtClean="0"/>
              <a:pPr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05C18-29B2-43C2-B684-A75D0B97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5FA3C-0D84-4135-8F48-3FC0FFDFCCBB}" type="datetimeFigureOut">
              <a:rPr lang="en-US" smtClean="0"/>
              <a:pPr/>
              <a:t>11/11/2018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05C18-29B2-43C2-B684-A75D0B97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5FA3C-0D84-4135-8F48-3FC0FFDFCCBB}" type="datetimeFigureOut">
              <a:rPr lang="en-US" smtClean="0"/>
              <a:pPr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05C18-29B2-43C2-B684-A75D0B97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45FA3C-0D84-4135-8F48-3FC0FFDFCCBB}" type="datetimeFigureOut">
              <a:rPr lang="en-US" smtClean="0"/>
              <a:pPr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05C18-29B2-43C2-B684-A75D0B9701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045FA3C-0D84-4135-8F48-3FC0FFDFCCBB}" type="datetimeFigureOut">
              <a:rPr lang="en-US" smtClean="0"/>
              <a:pPr/>
              <a:t>11/11/2018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5F05C18-29B2-43C2-B684-A75D0B9701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WHEAT &amp; WEEDS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ACTS 19:1-20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0676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NOTICE </a:t>
            </a:r>
            <a:r>
              <a:rPr lang="en-US" sz="6000" dirty="0" smtClean="0">
                <a:solidFill>
                  <a:srgbClr val="FF0000"/>
                </a:solidFill>
              </a:rPr>
              <a:t>4 GROUPS </a:t>
            </a:r>
            <a:r>
              <a:rPr lang="en-US" sz="4400" dirty="0" smtClean="0"/>
              <a:t>CHARACTERISTIC </a:t>
            </a:r>
            <a:br>
              <a:rPr lang="en-US" sz="4400" dirty="0" smtClean="0"/>
            </a:br>
            <a:r>
              <a:rPr lang="en-US" sz="4400" dirty="0" smtClean="0"/>
              <a:t>OF MOST CHURCHES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 ACTS 19:1-7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“BELIEVERS,” but not born-again!</a:t>
            </a:r>
          </a:p>
          <a:p>
            <a:r>
              <a:rPr lang="en-US" sz="4400" dirty="0" smtClean="0"/>
              <a:t>In this transition period they are sort of like Old Testament believers.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8:9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“If anyone does not have the Spirit of Christ, he does not belong to Christ.”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8:16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“The Spirit himself testifies with our spirit that we are God’s children.”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417320"/>
          </a:xfrm>
        </p:spPr>
        <p:txBody>
          <a:bodyPr/>
          <a:lstStyle/>
          <a:p>
            <a:r>
              <a:rPr lang="en-US" dirty="0" smtClean="0"/>
              <a:t>Eph. 1:13-14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“Having believed, you were marked in him with a seal, the promised Holy Spirit, who is a deposit guaranteeing our inheritance until the redemption of those who are God’s possession—to the praise of his glory.”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John 5:11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“God has given us eternal life, and this life is in his Son.  He who has the Son has life; he who does not have the Son of God does not have life.”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2.  UNBELIEVERS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51248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Acts 19:8-10</a:t>
            </a:r>
          </a:p>
          <a:p>
            <a:r>
              <a:rPr lang="en-US" sz="4800" dirty="0" smtClean="0"/>
              <a:t>“Some of them became obstinate; they refused to believe and publicly maligned the Way.”</a:t>
            </a:r>
          </a:p>
          <a:p>
            <a:r>
              <a:rPr lang="en-US" sz="4800" dirty="0" smtClean="0"/>
              <a:t>They hardened their hearts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3.  IMPOSTERS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6000" dirty="0" smtClean="0"/>
              <a:t>Acts 19:11-16</a:t>
            </a:r>
          </a:p>
          <a:p>
            <a:r>
              <a:rPr lang="en-US" sz="6000" dirty="0" smtClean="0"/>
              <a:t>7 sons of Sceva.</a:t>
            </a:r>
          </a:p>
          <a:p>
            <a:r>
              <a:rPr lang="en-US" sz="6000" i="1" dirty="0" err="1" smtClean="0"/>
              <a:t>Exorkiston</a:t>
            </a:r>
            <a:r>
              <a:rPr lang="en-US" sz="6000" dirty="0" smtClean="0"/>
              <a:t>, only place in the Bible (19:13).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Satan’s forces had prob. Co-operated with them in the past to let them appear to be real. </a:t>
            </a:r>
          </a:p>
          <a:p>
            <a:r>
              <a:rPr lang="en-US" sz="4000" dirty="0" smtClean="0"/>
              <a:t>Like Pharaoh’s magicians, and others still to this day.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Matt. 7:21ff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“…Lord, Lord, did we not prophesy in your name, and in your name drive out demons and perform many miracles?”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en-US" dirty="0" smtClean="0"/>
              <a:t>ACTS 18:21 at the end of the</a:t>
            </a:r>
            <a:br>
              <a:rPr lang="en-US" dirty="0" smtClean="0"/>
            </a:b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Miss. Journey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“But as he left [Ephesus] , he promised, “I will come back if it is God’s will.”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Matt. 24:4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“Jesus answered, “Watch out that no one deceives you…”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Matt.24:24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“For false Christs and false prophets will appear and perform great signs and miracles to deceive even the elect—if that were possible.”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Matt. 25:31ff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400" dirty="0" smtClean="0"/>
              <a:t>“Depart from me…”  25:41</a:t>
            </a:r>
          </a:p>
          <a:p>
            <a:r>
              <a:rPr lang="en-US" sz="4400" dirty="0" smtClean="0"/>
              <a:t>“They will answer, “Lord, when did we see you hungry?…”  25:44</a:t>
            </a:r>
          </a:p>
          <a:p>
            <a:r>
              <a:rPr lang="en-US" sz="4400" dirty="0" smtClean="0"/>
              <a:t>“They will go away to eternal punishment.”  25:46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Matt. 13:24-30 the parable of the wheat and tares/weeds.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“…His enemy came and sowed weeds among the wheat…”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114800"/>
            <a:ext cx="8183880" cy="1920240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4.  COMMITTED BELIEVERS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270248"/>
          </a:xfrm>
        </p:spPr>
        <p:txBody>
          <a:bodyPr>
            <a:normAutofit fontScale="85000" lnSpcReduction="20000"/>
          </a:bodyPr>
          <a:lstStyle/>
          <a:p>
            <a:r>
              <a:rPr lang="en-US" sz="6000" dirty="0" smtClean="0"/>
              <a:t>Acts 19:17-20</a:t>
            </a:r>
          </a:p>
          <a:p>
            <a:r>
              <a:rPr lang="en-US" sz="6000" dirty="0" smtClean="0"/>
              <a:t>“Many of those who believed now came and openly confessed their evil deeds [practices].”</a:t>
            </a:r>
          </a:p>
          <a:p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Kept on openly confessing (imperfect tense) and disclosing their evil practices (secret magic spells).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Burned their scrolls – hand crafted and very expensive.</a:t>
            </a:r>
          </a:p>
          <a:p>
            <a:r>
              <a:rPr lang="en-US" sz="4000" dirty="0" smtClean="0"/>
              <a:t>50,000 drachmas=a piece of silver equal to a day’s wage!</a:t>
            </a:r>
          </a:p>
          <a:p>
            <a:r>
              <a:rPr lang="en-US" sz="4000" dirty="0" smtClean="0"/>
              <a:t>150 years salary! $15 million @ $100k/yr.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19:20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“In this way the word of the Lord spread widely and grew in power.”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Paul had the heart of a shepherd.</a:t>
            </a:r>
          </a:p>
          <a:p>
            <a:r>
              <a:rPr lang="en-US" sz="4400" dirty="0" smtClean="0"/>
              <a:t>He leads the sheep to the heart of </a:t>
            </a:r>
            <a:r>
              <a:rPr lang="en-US" sz="4400" i="1" dirty="0" smtClean="0"/>
              <a:t>The</a:t>
            </a:r>
            <a:r>
              <a:rPr lang="en-US" sz="4400" dirty="0" smtClean="0"/>
              <a:t> </a:t>
            </a:r>
            <a:r>
              <a:rPr lang="en-US" sz="4400" i="1" dirty="0" smtClean="0"/>
              <a:t>Shepherd.</a:t>
            </a:r>
          </a:p>
          <a:p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20:28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“Keep watch over yourselves and all the flock of which the Holy Spirit has made you overseers.”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MISS. JOURNEY</a:t>
            </a:r>
            <a:endParaRPr lang="en-US" dirty="0"/>
          </a:p>
        </p:txBody>
      </p:sp>
      <p:pic>
        <p:nvPicPr>
          <p:cNvPr id="1026" name="Picture 2" descr="C:\Users\PastorSteve\Pictures\map_pauls_thir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398190" y="457200"/>
            <a:ext cx="6069410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20:28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“Be shepherds of the church of God, which he bought with his own blood.”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20:29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“I know that after I leave, savage wolves will come in among you and will not spare the flock.”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4 GROUPS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1. “BELIEVERS” BUT LOST.</a:t>
            </a:r>
          </a:p>
          <a:p>
            <a:r>
              <a:rPr lang="en-US" sz="4800" dirty="0" smtClean="0"/>
              <a:t>2.  UNBELIEVERS.</a:t>
            </a:r>
          </a:p>
          <a:p>
            <a:r>
              <a:rPr lang="en-US" sz="4800" dirty="0" smtClean="0"/>
              <a:t>3.  IMPOSTERS.</a:t>
            </a:r>
          </a:p>
          <a:p>
            <a:r>
              <a:rPr lang="en-US" sz="4800" dirty="0" smtClean="0"/>
              <a:t>4.  TRUE BELIEVERS.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MISSSIONARY JOURNEY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ANTIOCH– 18:23</a:t>
            </a:r>
          </a:p>
          <a:p>
            <a:r>
              <a:rPr lang="en-US" sz="4400" dirty="0" smtClean="0"/>
              <a:t>GALATIA– 18:23</a:t>
            </a:r>
          </a:p>
          <a:p>
            <a:r>
              <a:rPr lang="en-US" sz="4400" dirty="0" smtClean="0"/>
              <a:t>PHRYGIA– 18:23</a:t>
            </a:r>
          </a:p>
          <a:p>
            <a:r>
              <a:rPr lang="en-US" sz="4400" dirty="0" smtClean="0"/>
              <a:t>EPHESUS– 19:1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p_pauls_third_journe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266541"/>
            <a:ext cx="8458200" cy="6400800"/>
          </a:xfrm>
        </p:spPr>
      </p:pic>
      <p:sp>
        <p:nvSpPr>
          <p:cNvPr id="5" name="Left Arrow 4"/>
          <p:cNvSpPr/>
          <p:nvPr/>
        </p:nvSpPr>
        <p:spPr>
          <a:xfrm>
            <a:off x="8610600" y="3276600"/>
            <a:ext cx="978408" cy="865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p_pauls_third_journe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266541"/>
            <a:ext cx="8458200" cy="6400800"/>
          </a:xfrm>
        </p:spPr>
      </p:pic>
      <p:sp>
        <p:nvSpPr>
          <p:cNvPr id="5" name="Down Arrow 4"/>
          <p:cNvSpPr/>
          <p:nvPr/>
        </p:nvSpPr>
        <p:spPr>
          <a:xfrm>
            <a:off x="6858000" y="1600200"/>
            <a:ext cx="838200" cy="1219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p_pauls_third_journe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266541"/>
            <a:ext cx="8458200" cy="6400800"/>
          </a:xfrm>
        </p:spPr>
      </p:pic>
      <p:sp>
        <p:nvSpPr>
          <p:cNvPr id="5" name="Down Arrow 4"/>
          <p:cNvSpPr/>
          <p:nvPr/>
        </p:nvSpPr>
        <p:spPr>
          <a:xfrm>
            <a:off x="5791200" y="1371600"/>
            <a:ext cx="762000" cy="9906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p_pauls_third_journe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266541"/>
            <a:ext cx="8458200" cy="6400800"/>
          </a:xfrm>
        </p:spPr>
      </p:pic>
      <p:sp>
        <p:nvSpPr>
          <p:cNvPr id="5" name="Up Arrow 4"/>
          <p:cNvSpPr/>
          <p:nvPr/>
        </p:nvSpPr>
        <p:spPr>
          <a:xfrm>
            <a:off x="4038600" y="2971800"/>
            <a:ext cx="865632" cy="174040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Acts 19:1-20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From Antioch to Ephesus is about 600 miles!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4542</TotalTime>
  <Words>612</Words>
  <Application>Microsoft Office PowerPoint</Application>
  <PresentationFormat>On-screen Show (4:3)</PresentationFormat>
  <Paragraphs>68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Aspect</vt:lpstr>
      <vt:lpstr>WHEAT &amp; WEEDS</vt:lpstr>
      <vt:lpstr>ACTS 18:21 at the end of the 2nd Miss. Journey</vt:lpstr>
      <vt:lpstr>3RD MISS. JOURNEY</vt:lpstr>
      <vt:lpstr>3RD MISSSIONARY JOURNEY</vt:lpstr>
      <vt:lpstr>PowerPoint Presentation</vt:lpstr>
      <vt:lpstr>PowerPoint Presentation</vt:lpstr>
      <vt:lpstr>PowerPoint Presentation</vt:lpstr>
      <vt:lpstr>PowerPoint Presentation</vt:lpstr>
      <vt:lpstr>Acts 19:1-20</vt:lpstr>
      <vt:lpstr>NOTICE 4 GROUPS CHARACTERISTIC  OF MOST CHURCHES</vt:lpstr>
      <vt:lpstr>1.  ACTS 19:1-7</vt:lpstr>
      <vt:lpstr>Romans 8:9</vt:lpstr>
      <vt:lpstr>Romans 8:16</vt:lpstr>
      <vt:lpstr>Eph. 1:13-14</vt:lpstr>
      <vt:lpstr>1 John 5:11</vt:lpstr>
      <vt:lpstr>2.  UNBELIEVERS</vt:lpstr>
      <vt:lpstr>3.  IMPOSTERS</vt:lpstr>
      <vt:lpstr>PowerPoint Presentation</vt:lpstr>
      <vt:lpstr>Matt. 7:21ff</vt:lpstr>
      <vt:lpstr>Matt. 24:4</vt:lpstr>
      <vt:lpstr>Matt.24:24</vt:lpstr>
      <vt:lpstr>Matt. 25:31ff</vt:lpstr>
      <vt:lpstr>Matt. 13:24-30 the parable of the wheat and tares/weeds.</vt:lpstr>
      <vt:lpstr>4.  COMMITTED BELIEVERS</vt:lpstr>
      <vt:lpstr>PowerPoint Presentation</vt:lpstr>
      <vt:lpstr>PowerPoint Presentation</vt:lpstr>
      <vt:lpstr>Acts 19:20</vt:lpstr>
      <vt:lpstr>PowerPoint Presentation</vt:lpstr>
      <vt:lpstr>Acts 20:28</vt:lpstr>
      <vt:lpstr>Acts 20:28</vt:lpstr>
      <vt:lpstr>Acts 20:29</vt:lpstr>
      <vt:lpstr>4 GROUPS</vt:lpstr>
    </vt:vector>
  </TitlesOfParts>
  <Company>U.S.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WHEAT &amp; TARES</dc:title>
  <dc:creator>PastorSteve</dc:creator>
  <cp:lastModifiedBy>SoundBooth</cp:lastModifiedBy>
  <cp:revision>8</cp:revision>
  <dcterms:created xsi:type="dcterms:W3CDTF">2018-11-05T16:26:00Z</dcterms:created>
  <dcterms:modified xsi:type="dcterms:W3CDTF">2018-11-11T15:16:54Z</dcterms:modified>
</cp:coreProperties>
</file>