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5"/>
  </p:notesMasterIdLst>
  <p:sldIdLst>
    <p:sldId id="256" r:id="rId2"/>
    <p:sldId id="297" r:id="rId3"/>
    <p:sldId id="273" r:id="rId4"/>
    <p:sldId id="272" r:id="rId5"/>
    <p:sldId id="274" r:id="rId6"/>
    <p:sldId id="298" r:id="rId7"/>
    <p:sldId id="258" r:id="rId8"/>
    <p:sldId id="257" r:id="rId9"/>
    <p:sldId id="259" r:id="rId10"/>
    <p:sldId id="269" r:id="rId11"/>
    <p:sldId id="260" r:id="rId12"/>
    <p:sldId id="267" r:id="rId13"/>
    <p:sldId id="265" r:id="rId14"/>
    <p:sldId id="264" r:id="rId15"/>
    <p:sldId id="266" r:id="rId16"/>
    <p:sldId id="261" r:id="rId17"/>
    <p:sldId id="279" r:id="rId18"/>
    <p:sldId id="278" r:id="rId19"/>
    <p:sldId id="291" r:id="rId20"/>
    <p:sldId id="280" r:id="rId21"/>
    <p:sldId id="292" r:id="rId22"/>
    <p:sldId id="294" r:id="rId23"/>
    <p:sldId id="271" r:id="rId24"/>
    <p:sldId id="293" r:id="rId25"/>
    <p:sldId id="295" r:id="rId26"/>
    <p:sldId id="277" r:id="rId27"/>
    <p:sldId id="296" r:id="rId28"/>
    <p:sldId id="276" r:id="rId29"/>
    <p:sldId id="262" r:id="rId30"/>
    <p:sldId id="268" r:id="rId31"/>
    <p:sldId id="263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99" r:id="rId40"/>
    <p:sldId id="288" r:id="rId41"/>
    <p:sldId id="289" r:id="rId42"/>
    <p:sldId id="290" r:id="rId43"/>
    <p:sldId id="300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91" y="-12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A28CBF-FDC5-45A1-949B-63D811EC84DA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6507923-A319-4404-9412-034D9A9F17F4}">
      <dgm:prSet phldrT="[Text]"/>
      <dgm:spPr/>
      <dgm:t>
        <a:bodyPr/>
        <a:lstStyle/>
        <a:p>
          <a:r>
            <a:rPr lang="en-US" dirty="0" smtClean="0">
              <a:solidFill>
                <a:srgbClr val="FF0000"/>
              </a:solidFill>
            </a:rPr>
            <a:t>A</a:t>
          </a:r>
          <a:r>
            <a:rPr lang="en-US" dirty="0" smtClean="0"/>
            <a:t>WARE</a:t>
          </a:r>
        </a:p>
        <a:p>
          <a:r>
            <a:rPr lang="en-US" dirty="0" smtClean="0"/>
            <a:t>Of the needs</a:t>
          </a:r>
        </a:p>
      </dgm:t>
    </dgm:pt>
    <dgm:pt modelId="{626F6689-78FC-4831-A565-92E96F65AE23}" type="parTrans" cxnId="{D5C7C11E-D219-4185-87C1-7A51533BBCC9}">
      <dgm:prSet/>
      <dgm:spPr/>
      <dgm:t>
        <a:bodyPr/>
        <a:lstStyle/>
        <a:p>
          <a:endParaRPr lang="en-US"/>
        </a:p>
      </dgm:t>
    </dgm:pt>
    <dgm:pt modelId="{37A9E8BC-1573-4B34-ACF6-3230C51AD29C}" type="sibTrans" cxnId="{D5C7C11E-D219-4185-87C1-7A51533BBCC9}">
      <dgm:prSet/>
      <dgm:spPr/>
      <dgm:t>
        <a:bodyPr/>
        <a:lstStyle/>
        <a:p>
          <a:endParaRPr lang="en-US"/>
        </a:p>
      </dgm:t>
    </dgm:pt>
    <dgm:pt modelId="{C05D80CE-D781-45AB-8D42-47D1E56544BF}">
      <dgm:prSet phldrT="[Text]" phldr="1"/>
      <dgm:spPr/>
      <dgm:t>
        <a:bodyPr/>
        <a:lstStyle/>
        <a:p>
          <a:endParaRPr lang="en-US"/>
        </a:p>
      </dgm:t>
    </dgm:pt>
    <dgm:pt modelId="{2F7746B4-BF36-4703-9FA6-CF63ACA072A6}" type="parTrans" cxnId="{17232D13-21E8-407A-A450-3C374D784024}">
      <dgm:prSet/>
      <dgm:spPr/>
      <dgm:t>
        <a:bodyPr/>
        <a:lstStyle/>
        <a:p>
          <a:endParaRPr lang="en-US"/>
        </a:p>
      </dgm:t>
    </dgm:pt>
    <dgm:pt modelId="{3E85100E-029E-4735-879C-53D16E383581}" type="sibTrans" cxnId="{17232D13-21E8-407A-A450-3C374D784024}">
      <dgm:prSet/>
      <dgm:spPr/>
      <dgm:t>
        <a:bodyPr/>
        <a:lstStyle/>
        <a:p>
          <a:endParaRPr lang="en-US"/>
        </a:p>
      </dgm:t>
    </dgm:pt>
    <dgm:pt modelId="{B5D161F8-6A90-43CB-9C7D-57685C3D6B32}">
      <dgm:prSet phldrT="[Text]" phldr="1"/>
      <dgm:spPr/>
      <dgm:t>
        <a:bodyPr/>
        <a:lstStyle/>
        <a:p>
          <a:endParaRPr lang="en-US"/>
        </a:p>
      </dgm:t>
    </dgm:pt>
    <dgm:pt modelId="{B61ECD48-531F-451C-8F0E-28DC9A2AE4C1}" type="parTrans" cxnId="{64181EFA-64A5-4D3E-98A8-116518FAD4F5}">
      <dgm:prSet/>
      <dgm:spPr/>
      <dgm:t>
        <a:bodyPr/>
        <a:lstStyle/>
        <a:p>
          <a:endParaRPr lang="en-US"/>
        </a:p>
      </dgm:t>
    </dgm:pt>
    <dgm:pt modelId="{9636F237-B564-497F-9202-41DB13D6225C}" type="sibTrans" cxnId="{64181EFA-64A5-4D3E-98A8-116518FAD4F5}">
      <dgm:prSet/>
      <dgm:spPr/>
      <dgm:t>
        <a:bodyPr/>
        <a:lstStyle/>
        <a:p>
          <a:endParaRPr lang="en-US"/>
        </a:p>
      </dgm:t>
    </dgm:pt>
    <dgm:pt modelId="{378BE1C3-2A53-4E65-8002-1B0EF9C777D5}" type="pres">
      <dgm:prSet presAssocID="{FFA28CBF-FDC5-45A1-949B-63D811EC84D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A3D7CF1-1312-443F-AEF1-3095D321137E}" type="pres">
      <dgm:prSet presAssocID="{96507923-A319-4404-9412-034D9A9F17F4}" presName="node" presStyleLbl="node1" presStyleIdx="0" presStyleCnt="3" custScaleX="149622" custScaleY="1802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17B592-9B6E-4BAB-BDF4-EE7AF354F7EB}" type="pres">
      <dgm:prSet presAssocID="{37A9E8BC-1573-4B34-ACF6-3230C51AD29C}" presName="sibTrans" presStyleLbl="sibTrans2D1" presStyleIdx="0" presStyleCnt="3"/>
      <dgm:spPr/>
      <dgm:t>
        <a:bodyPr/>
        <a:lstStyle/>
        <a:p>
          <a:endParaRPr lang="en-US"/>
        </a:p>
      </dgm:t>
    </dgm:pt>
    <dgm:pt modelId="{A5E9E71C-510D-4A76-A0AB-ED97833979A5}" type="pres">
      <dgm:prSet presAssocID="{37A9E8BC-1573-4B34-ACF6-3230C51AD29C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80A40062-24D0-4DA4-953C-891ABB2DDBB3}" type="pres">
      <dgm:prSet presAssocID="{C05D80CE-D781-45AB-8D42-47D1E56544B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95E80F-2D39-4F69-B34F-73F80987F1FE}" type="pres">
      <dgm:prSet presAssocID="{3E85100E-029E-4735-879C-53D16E383581}" presName="sibTrans" presStyleLbl="sibTrans2D1" presStyleIdx="1" presStyleCnt="3"/>
      <dgm:spPr/>
      <dgm:t>
        <a:bodyPr/>
        <a:lstStyle/>
        <a:p>
          <a:endParaRPr lang="en-US"/>
        </a:p>
      </dgm:t>
    </dgm:pt>
    <dgm:pt modelId="{F8A9E3B7-F35A-47A2-9E00-E7FFDA4608DB}" type="pres">
      <dgm:prSet presAssocID="{3E85100E-029E-4735-879C-53D16E383581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B3456AD8-CBC3-441D-9F67-D69DCA7D8AD3}" type="pres">
      <dgm:prSet presAssocID="{B5D161F8-6A90-43CB-9C7D-57685C3D6B3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035059-F235-42D3-85D2-B950EA7D9BF3}" type="pres">
      <dgm:prSet presAssocID="{9636F237-B564-497F-9202-41DB13D6225C}" presName="sibTrans" presStyleLbl="sibTrans2D1" presStyleIdx="2" presStyleCnt="3"/>
      <dgm:spPr/>
      <dgm:t>
        <a:bodyPr/>
        <a:lstStyle/>
        <a:p>
          <a:endParaRPr lang="en-US"/>
        </a:p>
      </dgm:t>
    </dgm:pt>
    <dgm:pt modelId="{58E650B6-A2B8-41A0-90A6-A8E96C66FE57}" type="pres">
      <dgm:prSet presAssocID="{9636F237-B564-497F-9202-41DB13D6225C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312387BD-6607-4D1E-B1DC-995FA9846C29}" type="presOf" srcId="{3E85100E-029E-4735-879C-53D16E383581}" destId="{F8A9E3B7-F35A-47A2-9E00-E7FFDA4608DB}" srcOrd="1" destOrd="0" presId="urn:microsoft.com/office/officeart/2005/8/layout/cycle7"/>
    <dgm:cxn modelId="{BF6FA6C9-8033-4702-9C59-DFEDFDE8D204}" type="presOf" srcId="{9636F237-B564-497F-9202-41DB13D6225C}" destId="{8A035059-F235-42D3-85D2-B950EA7D9BF3}" srcOrd="0" destOrd="0" presId="urn:microsoft.com/office/officeart/2005/8/layout/cycle7"/>
    <dgm:cxn modelId="{EAC6794B-D3ED-40AA-A766-BB96BE627EA3}" type="presOf" srcId="{FFA28CBF-FDC5-45A1-949B-63D811EC84DA}" destId="{378BE1C3-2A53-4E65-8002-1B0EF9C777D5}" srcOrd="0" destOrd="0" presId="urn:microsoft.com/office/officeart/2005/8/layout/cycle7"/>
    <dgm:cxn modelId="{EC349EA8-B990-4566-AD8A-45C441887231}" type="presOf" srcId="{B5D161F8-6A90-43CB-9C7D-57685C3D6B32}" destId="{B3456AD8-CBC3-441D-9F67-D69DCA7D8AD3}" srcOrd="0" destOrd="0" presId="urn:microsoft.com/office/officeart/2005/8/layout/cycle7"/>
    <dgm:cxn modelId="{17232D13-21E8-407A-A450-3C374D784024}" srcId="{FFA28CBF-FDC5-45A1-949B-63D811EC84DA}" destId="{C05D80CE-D781-45AB-8D42-47D1E56544BF}" srcOrd="1" destOrd="0" parTransId="{2F7746B4-BF36-4703-9FA6-CF63ACA072A6}" sibTransId="{3E85100E-029E-4735-879C-53D16E383581}"/>
    <dgm:cxn modelId="{D5C7C11E-D219-4185-87C1-7A51533BBCC9}" srcId="{FFA28CBF-FDC5-45A1-949B-63D811EC84DA}" destId="{96507923-A319-4404-9412-034D9A9F17F4}" srcOrd="0" destOrd="0" parTransId="{626F6689-78FC-4831-A565-92E96F65AE23}" sibTransId="{37A9E8BC-1573-4B34-ACF6-3230C51AD29C}"/>
    <dgm:cxn modelId="{64181EFA-64A5-4D3E-98A8-116518FAD4F5}" srcId="{FFA28CBF-FDC5-45A1-949B-63D811EC84DA}" destId="{B5D161F8-6A90-43CB-9C7D-57685C3D6B32}" srcOrd="2" destOrd="0" parTransId="{B61ECD48-531F-451C-8F0E-28DC9A2AE4C1}" sibTransId="{9636F237-B564-497F-9202-41DB13D6225C}"/>
    <dgm:cxn modelId="{850BB1B9-6D93-4AAC-8168-7C5BE7D33175}" type="presOf" srcId="{37A9E8BC-1573-4B34-ACF6-3230C51AD29C}" destId="{A5E9E71C-510D-4A76-A0AB-ED97833979A5}" srcOrd="1" destOrd="0" presId="urn:microsoft.com/office/officeart/2005/8/layout/cycle7"/>
    <dgm:cxn modelId="{78366FBB-94DB-41EB-B391-FC9205E0F408}" type="presOf" srcId="{C05D80CE-D781-45AB-8D42-47D1E56544BF}" destId="{80A40062-24D0-4DA4-953C-891ABB2DDBB3}" srcOrd="0" destOrd="0" presId="urn:microsoft.com/office/officeart/2005/8/layout/cycle7"/>
    <dgm:cxn modelId="{92F2E9A9-3DD9-4B80-81E1-8C4CF48966D2}" type="presOf" srcId="{96507923-A319-4404-9412-034D9A9F17F4}" destId="{5A3D7CF1-1312-443F-AEF1-3095D321137E}" srcOrd="0" destOrd="0" presId="urn:microsoft.com/office/officeart/2005/8/layout/cycle7"/>
    <dgm:cxn modelId="{ABADA14F-E430-4498-815B-C2286957FB16}" type="presOf" srcId="{3E85100E-029E-4735-879C-53D16E383581}" destId="{E895E80F-2D39-4F69-B34F-73F80987F1FE}" srcOrd="0" destOrd="0" presId="urn:microsoft.com/office/officeart/2005/8/layout/cycle7"/>
    <dgm:cxn modelId="{C519DA66-9589-4C39-8D59-2FDA2404702F}" type="presOf" srcId="{37A9E8BC-1573-4B34-ACF6-3230C51AD29C}" destId="{FD17B592-9B6E-4BAB-BDF4-EE7AF354F7EB}" srcOrd="0" destOrd="0" presId="urn:microsoft.com/office/officeart/2005/8/layout/cycle7"/>
    <dgm:cxn modelId="{37A1720B-9A50-40F1-B68D-290C8C694D83}" type="presOf" srcId="{9636F237-B564-497F-9202-41DB13D6225C}" destId="{58E650B6-A2B8-41A0-90A6-A8E96C66FE57}" srcOrd="1" destOrd="0" presId="urn:microsoft.com/office/officeart/2005/8/layout/cycle7"/>
    <dgm:cxn modelId="{B5217A78-3C29-4A37-A31B-E417689C3FA2}" type="presParOf" srcId="{378BE1C3-2A53-4E65-8002-1B0EF9C777D5}" destId="{5A3D7CF1-1312-443F-AEF1-3095D321137E}" srcOrd="0" destOrd="0" presId="urn:microsoft.com/office/officeart/2005/8/layout/cycle7"/>
    <dgm:cxn modelId="{4F8F35C0-3333-4190-AB33-4D981B4B3B4F}" type="presParOf" srcId="{378BE1C3-2A53-4E65-8002-1B0EF9C777D5}" destId="{FD17B592-9B6E-4BAB-BDF4-EE7AF354F7EB}" srcOrd="1" destOrd="0" presId="urn:microsoft.com/office/officeart/2005/8/layout/cycle7"/>
    <dgm:cxn modelId="{76F0E891-F32E-4C63-B784-F55997DC6D66}" type="presParOf" srcId="{FD17B592-9B6E-4BAB-BDF4-EE7AF354F7EB}" destId="{A5E9E71C-510D-4A76-A0AB-ED97833979A5}" srcOrd="0" destOrd="0" presId="urn:microsoft.com/office/officeart/2005/8/layout/cycle7"/>
    <dgm:cxn modelId="{D9FD7AB4-EA27-424B-ABF2-1DB69FF4B917}" type="presParOf" srcId="{378BE1C3-2A53-4E65-8002-1B0EF9C777D5}" destId="{80A40062-24D0-4DA4-953C-891ABB2DDBB3}" srcOrd="2" destOrd="0" presId="urn:microsoft.com/office/officeart/2005/8/layout/cycle7"/>
    <dgm:cxn modelId="{0B5D582D-417F-470B-A466-569E1EF2A55A}" type="presParOf" srcId="{378BE1C3-2A53-4E65-8002-1B0EF9C777D5}" destId="{E895E80F-2D39-4F69-B34F-73F80987F1FE}" srcOrd="3" destOrd="0" presId="urn:microsoft.com/office/officeart/2005/8/layout/cycle7"/>
    <dgm:cxn modelId="{9A359EF3-C9F0-4C81-9EB9-C02BFAFECC69}" type="presParOf" srcId="{E895E80F-2D39-4F69-B34F-73F80987F1FE}" destId="{F8A9E3B7-F35A-47A2-9E00-E7FFDA4608DB}" srcOrd="0" destOrd="0" presId="urn:microsoft.com/office/officeart/2005/8/layout/cycle7"/>
    <dgm:cxn modelId="{CA293A15-07E0-4CB8-BB12-DB24B5080539}" type="presParOf" srcId="{378BE1C3-2A53-4E65-8002-1B0EF9C777D5}" destId="{B3456AD8-CBC3-441D-9F67-D69DCA7D8AD3}" srcOrd="4" destOrd="0" presId="urn:microsoft.com/office/officeart/2005/8/layout/cycle7"/>
    <dgm:cxn modelId="{7C5D0048-1ABD-4D39-83F7-9B3D8C7BFB1B}" type="presParOf" srcId="{378BE1C3-2A53-4E65-8002-1B0EF9C777D5}" destId="{8A035059-F235-42D3-85D2-B950EA7D9BF3}" srcOrd="5" destOrd="0" presId="urn:microsoft.com/office/officeart/2005/8/layout/cycle7"/>
    <dgm:cxn modelId="{4BDECCDD-3C7A-4114-B8A0-DC8A0C96EB49}" type="presParOf" srcId="{8A035059-F235-42D3-85D2-B950EA7D9BF3}" destId="{58E650B6-A2B8-41A0-90A6-A8E96C66FE57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A28CBF-FDC5-45A1-949B-63D811EC84DA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6507923-A319-4404-9412-034D9A9F17F4}">
      <dgm:prSet phldrT="[Text]"/>
      <dgm:spPr/>
      <dgm:t>
        <a:bodyPr/>
        <a:lstStyle/>
        <a:p>
          <a:r>
            <a:rPr lang="en-US" dirty="0" smtClean="0">
              <a:solidFill>
                <a:srgbClr val="FF0000"/>
              </a:solidFill>
            </a:rPr>
            <a:t>A</a:t>
          </a:r>
          <a:r>
            <a:rPr lang="en-US" dirty="0" smtClean="0"/>
            <a:t>WARE</a:t>
          </a:r>
          <a:endParaRPr lang="en-US" dirty="0"/>
        </a:p>
      </dgm:t>
    </dgm:pt>
    <dgm:pt modelId="{626F6689-78FC-4831-A565-92E96F65AE23}" type="parTrans" cxnId="{D5C7C11E-D219-4185-87C1-7A51533BBCC9}">
      <dgm:prSet/>
      <dgm:spPr/>
      <dgm:t>
        <a:bodyPr/>
        <a:lstStyle/>
        <a:p>
          <a:endParaRPr lang="en-US"/>
        </a:p>
      </dgm:t>
    </dgm:pt>
    <dgm:pt modelId="{37A9E8BC-1573-4B34-ACF6-3230C51AD29C}" type="sibTrans" cxnId="{D5C7C11E-D219-4185-87C1-7A51533BBCC9}">
      <dgm:prSet/>
      <dgm:spPr/>
      <dgm:t>
        <a:bodyPr/>
        <a:lstStyle/>
        <a:p>
          <a:endParaRPr lang="en-US"/>
        </a:p>
      </dgm:t>
    </dgm:pt>
    <dgm:pt modelId="{C05D80CE-D781-45AB-8D42-47D1E56544BF}">
      <dgm:prSet phldrT="[Text]" custT="1"/>
      <dgm:spPr/>
      <dgm:t>
        <a:bodyPr/>
        <a:lstStyle/>
        <a:p>
          <a:r>
            <a:rPr lang="en-US" sz="4000" dirty="0" smtClean="0">
              <a:solidFill>
                <a:srgbClr val="FF0000"/>
              </a:solidFill>
            </a:rPr>
            <a:t>B</a:t>
          </a:r>
          <a:r>
            <a:rPr lang="en-US" sz="4000" dirty="0" smtClean="0"/>
            <a:t>ELIEF</a:t>
          </a:r>
        </a:p>
        <a:p>
          <a:r>
            <a:rPr lang="en-US" sz="3200" dirty="0" smtClean="0"/>
            <a:t>That God is leading</a:t>
          </a:r>
          <a:endParaRPr lang="en-US" sz="3200" dirty="0"/>
        </a:p>
      </dgm:t>
    </dgm:pt>
    <dgm:pt modelId="{2F7746B4-BF36-4703-9FA6-CF63ACA072A6}" type="parTrans" cxnId="{17232D13-21E8-407A-A450-3C374D784024}">
      <dgm:prSet/>
      <dgm:spPr/>
      <dgm:t>
        <a:bodyPr/>
        <a:lstStyle/>
        <a:p>
          <a:endParaRPr lang="en-US"/>
        </a:p>
      </dgm:t>
    </dgm:pt>
    <dgm:pt modelId="{3E85100E-029E-4735-879C-53D16E383581}" type="sibTrans" cxnId="{17232D13-21E8-407A-A450-3C374D784024}">
      <dgm:prSet/>
      <dgm:spPr/>
      <dgm:t>
        <a:bodyPr/>
        <a:lstStyle/>
        <a:p>
          <a:endParaRPr lang="en-US"/>
        </a:p>
      </dgm:t>
    </dgm:pt>
    <dgm:pt modelId="{B5D161F8-6A90-43CB-9C7D-57685C3D6B32}">
      <dgm:prSet phldrT="[Text]" phldr="1"/>
      <dgm:spPr/>
      <dgm:t>
        <a:bodyPr/>
        <a:lstStyle/>
        <a:p>
          <a:endParaRPr lang="en-US" dirty="0"/>
        </a:p>
      </dgm:t>
    </dgm:pt>
    <dgm:pt modelId="{B61ECD48-531F-451C-8F0E-28DC9A2AE4C1}" type="parTrans" cxnId="{64181EFA-64A5-4D3E-98A8-116518FAD4F5}">
      <dgm:prSet/>
      <dgm:spPr/>
      <dgm:t>
        <a:bodyPr/>
        <a:lstStyle/>
        <a:p>
          <a:endParaRPr lang="en-US"/>
        </a:p>
      </dgm:t>
    </dgm:pt>
    <dgm:pt modelId="{9636F237-B564-497F-9202-41DB13D6225C}" type="sibTrans" cxnId="{64181EFA-64A5-4D3E-98A8-116518FAD4F5}">
      <dgm:prSet/>
      <dgm:spPr/>
      <dgm:t>
        <a:bodyPr/>
        <a:lstStyle/>
        <a:p>
          <a:endParaRPr lang="en-US"/>
        </a:p>
      </dgm:t>
    </dgm:pt>
    <dgm:pt modelId="{378BE1C3-2A53-4E65-8002-1B0EF9C777D5}" type="pres">
      <dgm:prSet presAssocID="{FFA28CBF-FDC5-45A1-949B-63D811EC84D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A3D7CF1-1312-443F-AEF1-3095D321137E}" type="pres">
      <dgm:prSet presAssocID="{96507923-A319-4404-9412-034D9A9F17F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17B592-9B6E-4BAB-BDF4-EE7AF354F7EB}" type="pres">
      <dgm:prSet presAssocID="{37A9E8BC-1573-4B34-ACF6-3230C51AD29C}" presName="sibTrans" presStyleLbl="sibTrans2D1" presStyleIdx="0" presStyleCnt="3"/>
      <dgm:spPr/>
      <dgm:t>
        <a:bodyPr/>
        <a:lstStyle/>
        <a:p>
          <a:endParaRPr lang="en-US"/>
        </a:p>
      </dgm:t>
    </dgm:pt>
    <dgm:pt modelId="{A5E9E71C-510D-4A76-A0AB-ED97833979A5}" type="pres">
      <dgm:prSet presAssocID="{37A9E8BC-1573-4B34-ACF6-3230C51AD29C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80A40062-24D0-4DA4-953C-891ABB2DDBB3}" type="pres">
      <dgm:prSet presAssocID="{C05D80CE-D781-45AB-8D42-47D1E56544BF}" presName="node" presStyleLbl="node1" presStyleIdx="1" presStyleCnt="3" custScaleX="173081" custScaleY="1968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95E80F-2D39-4F69-B34F-73F80987F1FE}" type="pres">
      <dgm:prSet presAssocID="{3E85100E-029E-4735-879C-53D16E383581}" presName="sibTrans" presStyleLbl="sibTrans2D1" presStyleIdx="1" presStyleCnt="3"/>
      <dgm:spPr/>
      <dgm:t>
        <a:bodyPr/>
        <a:lstStyle/>
        <a:p>
          <a:endParaRPr lang="en-US"/>
        </a:p>
      </dgm:t>
    </dgm:pt>
    <dgm:pt modelId="{F8A9E3B7-F35A-47A2-9E00-E7FFDA4608DB}" type="pres">
      <dgm:prSet presAssocID="{3E85100E-029E-4735-879C-53D16E383581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B3456AD8-CBC3-441D-9F67-D69DCA7D8AD3}" type="pres">
      <dgm:prSet presAssocID="{B5D161F8-6A90-43CB-9C7D-57685C3D6B3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035059-F235-42D3-85D2-B950EA7D9BF3}" type="pres">
      <dgm:prSet presAssocID="{9636F237-B564-497F-9202-41DB13D6225C}" presName="sibTrans" presStyleLbl="sibTrans2D1" presStyleIdx="2" presStyleCnt="3"/>
      <dgm:spPr/>
      <dgm:t>
        <a:bodyPr/>
        <a:lstStyle/>
        <a:p>
          <a:endParaRPr lang="en-US"/>
        </a:p>
      </dgm:t>
    </dgm:pt>
    <dgm:pt modelId="{58E650B6-A2B8-41A0-90A6-A8E96C66FE57}" type="pres">
      <dgm:prSet presAssocID="{9636F237-B564-497F-9202-41DB13D6225C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488E939E-1EEB-4169-A278-A2223945BB6D}" type="presOf" srcId="{C05D80CE-D781-45AB-8D42-47D1E56544BF}" destId="{80A40062-24D0-4DA4-953C-891ABB2DDBB3}" srcOrd="0" destOrd="0" presId="urn:microsoft.com/office/officeart/2005/8/layout/cycle7"/>
    <dgm:cxn modelId="{ACD386BD-EED2-46B2-A787-FB02AF14D362}" type="presOf" srcId="{37A9E8BC-1573-4B34-ACF6-3230C51AD29C}" destId="{A5E9E71C-510D-4A76-A0AB-ED97833979A5}" srcOrd="1" destOrd="0" presId="urn:microsoft.com/office/officeart/2005/8/layout/cycle7"/>
    <dgm:cxn modelId="{06A87186-3FAF-4955-BEB4-2660AFCF8500}" type="presOf" srcId="{9636F237-B564-497F-9202-41DB13D6225C}" destId="{8A035059-F235-42D3-85D2-B950EA7D9BF3}" srcOrd="0" destOrd="0" presId="urn:microsoft.com/office/officeart/2005/8/layout/cycle7"/>
    <dgm:cxn modelId="{17232D13-21E8-407A-A450-3C374D784024}" srcId="{FFA28CBF-FDC5-45A1-949B-63D811EC84DA}" destId="{C05D80CE-D781-45AB-8D42-47D1E56544BF}" srcOrd="1" destOrd="0" parTransId="{2F7746B4-BF36-4703-9FA6-CF63ACA072A6}" sibTransId="{3E85100E-029E-4735-879C-53D16E383581}"/>
    <dgm:cxn modelId="{D5C7C11E-D219-4185-87C1-7A51533BBCC9}" srcId="{FFA28CBF-FDC5-45A1-949B-63D811EC84DA}" destId="{96507923-A319-4404-9412-034D9A9F17F4}" srcOrd="0" destOrd="0" parTransId="{626F6689-78FC-4831-A565-92E96F65AE23}" sibTransId="{37A9E8BC-1573-4B34-ACF6-3230C51AD29C}"/>
    <dgm:cxn modelId="{64181EFA-64A5-4D3E-98A8-116518FAD4F5}" srcId="{FFA28CBF-FDC5-45A1-949B-63D811EC84DA}" destId="{B5D161F8-6A90-43CB-9C7D-57685C3D6B32}" srcOrd="2" destOrd="0" parTransId="{B61ECD48-531F-451C-8F0E-28DC9A2AE4C1}" sibTransId="{9636F237-B564-497F-9202-41DB13D6225C}"/>
    <dgm:cxn modelId="{7E8DE484-ACD4-40B7-A118-22483B0358CB}" type="presOf" srcId="{9636F237-B564-497F-9202-41DB13D6225C}" destId="{58E650B6-A2B8-41A0-90A6-A8E96C66FE57}" srcOrd="1" destOrd="0" presId="urn:microsoft.com/office/officeart/2005/8/layout/cycle7"/>
    <dgm:cxn modelId="{C8F1D4E4-4F7F-4FC7-A6FF-DD9053FC5277}" type="presOf" srcId="{FFA28CBF-FDC5-45A1-949B-63D811EC84DA}" destId="{378BE1C3-2A53-4E65-8002-1B0EF9C777D5}" srcOrd="0" destOrd="0" presId="urn:microsoft.com/office/officeart/2005/8/layout/cycle7"/>
    <dgm:cxn modelId="{841148B1-91EB-4A10-B303-7318BA1E606B}" type="presOf" srcId="{B5D161F8-6A90-43CB-9C7D-57685C3D6B32}" destId="{B3456AD8-CBC3-441D-9F67-D69DCA7D8AD3}" srcOrd="0" destOrd="0" presId="urn:microsoft.com/office/officeart/2005/8/layout/cycle7"/>
    <dgm:cxn modelId="{161EB4F5-0460-4804-97EA-6CAD545F25B1}" type="presOf" srcId="{3E85100E-029E-4735-879C-53D16E383581}" destId="{F8A9E3B7-F35A-47A2-9E00-E7FFDA4608DB}" srcOrd="1" destOrd="0" presId="urn:microsoft.com/office/officeart/2005/8/layout/cycle7"/>
    <dgm:cxn modelId="{8DC886AB-66A7-49F8-93FA-C84A477591F0}" type="presOf" srcId="{37A9E8BC-1573-4B34-ACF6-3230C51AD29C}" destId="{FD17B592-9B6E-4BAB-BDF4-EE7AF354F7EB}" srcOrd="0" destOrd="0" presId="urn:microsoft.com/office/officeart/2005/8/layout/cycle7"/>
    <dgm:cxn modelId="{5EEB2415-4072-41E0-A2F7-0BFB988A6D86}" type="presOf" srcId="{96507923-A319-4404-9412-034D9A9F17F4}" destId="{5A3D7CF1-1312-443F-AEF1-3095D321137E}" srcOrd="0" destOrd="0" presId="urn:microsoft.com/office/officeart/2005/8/layout/cycle7"/>
    <dgm:cxn modelId="{29474FB2-C3DB-4E7E-A26A-EE34A4252B8F}" type="presOf" srcId="{3E85100E-029E-4735-879C-53D16E383581}" destId="{E895E80F-2D39-4F69-B34F-73F80987F1FE}" srcOrd="0" destOrd="0" presId="urn:microsoft.com/office/officeart/2005/8/layout/cycle7"/>
    <dgm:cxn modelId="{DDB67BDB-43DA-4B57-9E32-2F909C05F0B5}" type="presParOf" srcId="{378BE1C3-2A53-4E65-8002-1B0EF9C777D5}" destId="{5A3D7CF1-1312-443F-AEF1-3095D321137E}" srcOrd="0" destOrd="0" presId="urn:microsoft.com/office/officeart/2005/8/layout/cycle7"/>
    <dgm:cxn modelId="{7F106182-9DBA-4B69-8FF4-2380654DEF7B}" type="presParOf" srcId="{378BE1C3-2A53-4E65-8002-1B0EF9C777D5}" destId="{FD17B592-9B6E-4BAB-BDF4-EE7AF354F7EB}" srcOrd="1" destOrd="0" presId="urn:microsoft.com/office/officeart/2005/8/layout/cycle7"/>
    <dgm:cxn modelId="{F904AF96-157E-4881-BBAF-5087AD076E74}" type="presParOf" srcId="{FD17B592-9B6E-4BAB-BDF4-EE7AF354F7EB}" destId="{A5E9E71C-510D-4A76-A0AB-ED97833979A5}" srcOrd="0" destOrd="0" presId="urn:microsoft.com/office/officeart/2005/8/layout/cycle7"/>
    <dgm:cxn modelId="{9EBD9821-9123-48C8-91E2-5E6EFC3F5A6D}" type="presParOf" srcId="{378BE1C3-2A53-4E65-8002-1B0EF9C777D5}" destId="{80A40062-24D0-4DA4-953C-891ABB2DDBB3}" srcOrd="2" destOrd="0" presId="urn:microsoft.com/office/officeart/2005/8/layout/cycle7"/>
    <dgm:cxn modelId="{2D011746-6E86-43B5-8EF3-038D6EB5C01D}" type="presParOf" srcId="{378BE1C3-2A53-4E65-8002-1B0EF9C777D5}" destId="{E895E80F-2D39-4F69-B34F-73F80987F1FE}" srcOrd="3" destOrd="0" presId="urn:microsoft.com/office/officeart/2005/8/layout/cycle7"/>
    <dgm:cxn modelId="{451BB7B4-E9C6-430E-8436-7109136F5AB2}" type="presParOf" srcId="{E895E80F-2D39-4F69-B34F-73F80987F1FE}" destId="{F8A9E3B7-F35A-47A2-9E00-E7FFDA4608DB}" srcOrd="0" destOrd="0" presId="urn:microsoft.com/office/officeart/2005/8/layout/cycle7"/>
    <dgm:cxn modelId="{B76C40C2-1D0E-449E-A2CC-AC82FD9461FA}" type="presParOf" srcId="{378BE1C3-2A53-4E65-8002-1B0EF9C777D5}" destId="{B3456AD8-CBC3-441D-9F67-D69DCA7D8AD3}" srcOrd="4" destOrd="0" presId="urn:microsoft.com/office/officeart/2005/8/layout/cycle7"/>
    <dgm:cxn modelId="{B3B4787C-1C44-4A73-ACD2-DF70740E97B0}" type="presParOf" srcId="{378BE1C3-2A53-4E65-8002-1B0EF9C777D5}" destId="{8A035059-F235-42D3-85D2-B950EA7D9BF3}" srcOrd="5" destOrd="0" presId="urn:microsoft.com/office/officeart/2005/8/layout/cycle7"/>
    <dgm:cxn modelId="{28A82A62-FDE7-4466-8FF7-D3786616783C}" type="presParOf" srcId="{8A035059-F235-42D3-85D2-B950EA7D9BF3}" destId="{58E650B6-A2B8-41A0-90A6-A8E96C66FE57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FA28CBF-FDC5-45A1-949B-63D811EC84DA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6507923-A319-4404-9412-034D9A9F17F4}">
      <dgm:prSet phldrT="[Text]"/>
      <dgm:spPr/>
      <dgm:t>
        <a:bodyPr/>
        <a:lstStyle/>
        <a:p>
          <a:r>
            <a:rPr lang="en-US" dirty="0" smtClean="0">
              <a:solidFill>
                <a:srgbClr val="FF0000"/>
              </a:solidFill>
            </a:rPr>
            <a:t>A</a:t>
          </a:r>
          <a:r>
            <a:rPr lang="en-US" dirty="0" smtClean="0"/>
            <a:t>WARE</a:t>
          </a:r>
          <a:endParaRPr lang="en-US" dirty="0"/>
        </a:p>
      </dgm:t>
    </dgm:pt>
    <dgm:pt modelId="{626F6689-78FC-4831-A565-92E96F65AE23}" type="parTrans" cxnId="{D5C7C11E-D219-4185-87C1-7A51533BBCC9}">
      <dgm:prSet/>
      <dgm:spPr/>
      <dgm:t>
        <a:bodyPr/>
        <a:lstStyle/>
        <a:p>
          <a:endParaRPr lang="en-US"/>
        </a:p>
      </dgm:t>
    </dgm:pt>
    <dgm:pt modelId="{37A9E8BC-1573-4B34-ACF6-3230C51AD29C}" type="sibTrans" cxnId="{D5C7C11E-D219-4185-87C1-7A51533BBCC9}">
      <dgm:prSet/>
      <dgm:spPr/>
      <dgm:t>
        <a:bodyPr/>
        <a:lstStyle/>
        <a:p>
          <a:endParaRPr lang="en-US"/>
        </a:p>
      </dgm:t>
    </dgm:pt>
    <dgm:pt modelId="{C05D80CE-D781-45AB-8D42-47D1E56544BF}">
      <dgm:prSet phldrT="[Text]"/>
      <dgm:spPr/>
      <dgm:t>
        <a:bodyPr/>
        <a:lstStyle/>
        <a:p>
          <a:r>
            <a:rPr lang="en-US" dirty="0" smtClean="0">
              <a:solidFill>
                <a:srgbClr val="FF0000"/>
              </a:solidFill>
            </a:rPr>
            <a:t>B</a:t>
          </a:r>
          <a:r>
            <a:rPr lang="en-US" dirty="0" smtClean="0"/>
            <a:t>ELIEF</a:t>
          </a:r>
          <a:endParaRPr lang="en-US" dirty="0"/>
        </a:p>
      </dgm:t>
    </dgm:pt>
    <dgm:pt modelId="{2F7746B4-BF36-4703-9FA6-CF63ACA072A6}" type="parTrans" cxnId="{17232D13-21E8-407A-A450-3C374D784024}">
      <dgm:prSet/>
      <dgm:spPr/>
      <dgm:t>
        <a:bodyPr/>
        <a:lstStyle/>
        <a:p>
          <a:endParaRPr lang="en-US"/>
        </a:p>
      </dgm:t>
    </dgm:pt>
    <dgm:pt modelId="{3E85100E-029E-4735-879C-53D16E383581}" type="sibTrans" cxnId="{17232D13-21E8-407A-A450-3C374D784024}">
      <dgm:prSet/>
      <dgm:spPr/>
      <dgm:t>
        <a:bodyPr/>
        <a:lstStyle/>
        <a:p>
          <a:endParaRPr lang="en-US"/>
        </a:p>
      </dgm:t>
    </dgm:pt>
    <dgm:pt modelId="{B5D161F8-6A90-43CB-9C7D-57685C3D6B32}">
      <dgm:prSet phldrT="[Text]" custT="1"/>
      <dgm:spPr/>
      <dgm:t>
        <a:bodyPr/>
        <a:lstStyle/>
        <a:p>
          <a:r>
            <a:rPr lang="en-US" sz="4400" dirty="0" smtClean="0">
              <a:solidFill>
                <a:srgbClr val="FF0000"/>
              </a:solidFill>
            </a:rPr>
            <a:t>C</a:t>
          </a:r>
          <a:r>
            <a:rPr lang="en-US" sz="4400" dirty="0" smtClean="0"/>
            <a:t>RISIS</a:t>
          </a:r>
        </a:p>
        <a:p>
          <a:r>
            <a:rPr lang="en-US" sz="3400" dirty="0" smtClean="0"/>
            <a:t>We must change</a:t>
          </a:r>
          <a:endParaRPr lang="en-US" sz="3400" dirty="0"/>
        </a:p>
      </dgm:t>
    </dgm:pt>
    <dgm:pt modelId="{B61ECD48-531F-451C-8F0E-28DC9A2AE4C1}" type="parTrans" cxnId="{64181EFA-64A5-4D3E-98A8-116518FAD4F5}">
      <dgm:prSet/>
      <dgm:spPr/>
      <dgm:t>
        <a:bodyPr/>
        <a:lstStyle/>
        <a:p>
          <a:endParaRPr lang="en-US"/>
        </a:p>
      </dgm:t>
    </dgm:pt>
    <dgm:pt modelId="{9636F237-B564-497F-9202-41DB13D6225C}" type="sibTrans" cxnId="{64181EFA-64A5-4D3E-98A8-116518FAD4F5}">
      <dgm:prSet/>
      <dgm:spPr/>
      <dgm:t>
        <a:bodyPr/>
        <a:lstStyle/>
        <a:p>
          <a:endParaRPr lang="en-US"/>
        </a:p>
      </dgm:t>
    </dgm:pt>
    <dgm:pt modelId="{378BE1C3-2A53-4E65-8002-1B0EF9C777D5}" type="pres">
      <dgm:prSet presAssocID="{FFA28CBF-FDC5-45A1-949B-63D811EC84D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A3D7CF1-1312-443F-AEF1-3095D321137E}" type="pres">
      <dgm:prSet presAssocID="{96507923-A319-4404-9412-034D9A9F17F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17B592-9B6E-4BAB-BDF4-EE7AF354F7EB}" type="pres">
      <dgm:prSet presAssocID="{37A9E8BC-1573-4B34-ACF6-3230C51AD29C}" presName="sibTrans" presStyleLbl="sibTrans2D1" presStyleIdx="0" presStyleCnt="3"/>
      <dgm:spPr/>
      <dgm:t>
        <a:bodyPr/>
        <a:lstStyle/>
        <a:p>
          <a:endParaRPr lang="en-US"/>
        </a:p>
      </dgm:t>
    </dgm:pt>
    <dgm:pt modelId="{A5E9E71C-510D-4A76-A0AB-ED97833979A5}" type="pres">
      <dgm:prSet presAssocID="{37A9E8BC-1573-4B34-ACF6-3230C51AD29C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80A40062-24D0-4DA4-953C-891ABB2DDBB3}" type="pres">
      <dgm:prSet presAssocID="{C05D80CE-D781-45AB-8D42-47D1E56544B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95E80F-2D39-4F69-B34F-73F80987F1FE}" type="pres">
      <dgm:prSet presAssocID="{3E85100E-029E-4735-879C-53D16E383581}" presName="sibTrans" presStyleLbl="sibTrans2D1" presStyleIdx="1" presStyleCnt="3"/>
      <dgm:spPr/>
      <dgm:t>
        <a:bodyPr/>
        <a:lstStyle/>
        <a:p>
          <a:endParaRPr lang="en-US"/>
        </a:p>
      </dgm:t>
    </dgm:pt>
    <dgm:pt modelId="{F8A9E3B7-F35A-47A2-9E00-E7FFDA4608DB}" type="pres">
      <dgm:prSet presAssocID="{3E85100E-029E-4735-879C-53D16E383581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B3456AD8-CBC3-441D-9F67-D69DCA7D8AD3}" type="pres">
      <dgm:prSet presAssocID="{B5D161F8-6A90-43CB-9C7D-57685C3D6B32}" presName="node" presStyleLbl="node1" presStyleIdx="2" presStyleCnt="3" custScaleX="166575" custScaleY="2098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035059-F235-42D3-85D2-B950EA7D9BF3}" type="pres">
      <dgm:prSet presAssocID="{9636F237-B564-497F-9202-41DB13D6225C}" presName="sibTrans" presStyleLbl="sibTrans2D1" presStyleIdx="2" presStyleCnt="3"/>
      <dgm:spPr/>
      <dgm:t>
        <a:bodyPr/>
        <a:lstStyle/>
        <a:p>
          <a:endParaRPr lang="en-US"/>
        </a:p>
      </dgm:t>
    </dgm:pt>
    <dgm:pt modelId="{58E650B6-A2B8-41A0-90A6-A8E96C66FE57}" type="pres">
      <dgm:prSet presAssocID="{9636F237-B564-497F-9202-41DB13D6225C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BE9574F3-7360-46D3-A5F9-B892CD7FBAD5}" type="presOf" srcId="{3E85100E-029E-4735-879C-53D16E383581}" destId="{F8A9E3B7-F35A-47A2-9E00-E7FFDA4608DB}" srcOrd="1" destOrd="0" presId="urn:microsoft.com/office/officeart/2005/8/layout/cycle7"/>
    <dgm:cxn modelId="{11AE766D-E16C-4A5E-BC02-4A174AB01329}" type="presOf" srcId="{9636F237-B564-497F-9202-41DB13D6225C}" destId="{8A035059-F235-42D3-85D2-B950EA7D9BF3}" srcOrd="0" destOrd="0" presId="urn:microsoft.com/office/officeart/2005/8/layout/cycle7"/>
    <dgm:cxn modelId="{8796B8BB-10E5-445D-A1AF-71C9B018A0F2}" type="presOf" srcId="{3E85100E-029E-4735-879C-53D16E383581}" destId="{E895E80F-2D39-4F69-B34F-73F80987F1FE}" srcOrd="0" destOrd="0" presId="urn:microsoft.com/office/officeart/2005/8/layout/cycle7"/>
    <dgm:cxn modelId="{099404C0-08B1-4EF3-B41B-4C16DA694EA7}" type="presOf" srcId="{C05D80CE-D781-45AB-8D42-47D1E56544BF}" destId="{80A40062-24D0-4DA4-953C-891ABB2DDBB3}" srcOrd="0" destOrd="0" presId="urn:microsoft.com/office/officeart/2005/8/layout/cycle7"/>
    <dgm:cxn modelId="{45039B89-1704-461D-A148-572DF0616371}" type="presOf" srcId="{37A9E8BC-1573-4B34-ACF6-3230C51AD29C}" destId="{FD17B592-9B6E-4BAB-BDF4-EE7AF354F7EB}" srcOrd="0" destOrd="0" presId="urn:microsoft.com/office/officeart/2005/8/layout/cycle7"/>
    <dgm:cxn modelId="{2AA460D7-CFF6-45C4-834E-78D80A2A7A4C}" type="presOf" srcId="{37A9E8BC-1573-4B34-ACF6-3230C51AD29C}" destId="{A5E9E71C-510D-4A76-A0AB-ED97833979A5}" srcOrd="1" destOrd="0" presId="urn:microsoft.com/office/officeart/2005/8/layout/cycle7"/>
    <dgm:cxn modelId="{17232D13-21E8-407A-A450-3C374D784024}" srcId="{FFA28CBF-FDC5-45A1-949B-63D811EC84DA}" destId="{C05D80CE-D781-45AB-8D42-47D1E56544BF}" srcOrd="1" destOrd="0" parTransId="{2F7746B4-BF36-4703-9FA6-CF63ACA072A6}" sibTransId="{3E85100E-029E-4735-879C-53D16E383581}"/>
    <dgm:cxn modelId="{D5C7C11E-D219-4185-87C1-7A51533BBCC9}" srcId="{FFA28CBF-FDC5-45A1-949B-63D811EC84DA}" destId="{96507923-A319-4404-9412-034D9A9F17F4}" srcOrd="0" destOrd="0" parTransId="{626F6689-78FC-4831-A565-92E96F65AE23}" sibTransId="{37A9E8BC-1573-4B34-ACF6-3230C51AD29C}"/>
    <dgm:cxn modelId="{56642E08-F0B4-4AF3-8F66-E08681F0EBAD}" type="presOf" srcId="{96507923-A319-4404-9412-034D9A9F17F4}" destId="{5A3D7CF1-1312-443F-AEF1-3095D321137E}" srcOrd="0" destOrd="0" presId="urn:microsoft.com/office/officeart/2005/8/layout/cycle7"/>
    <dgm:cxn modelId="{64181EFA-64A5-4D3E-98A8-116518FAD4F5}" srcId="{FFA28CBF-FDC5-45A1-949B-63D811EC84DA}" destId="{B5D161F8-6A90-43CB-9C7D-57685C3D6B32}" srcOrd="2" destOrd="0" parTransId="{B61ECD48-531F-451C-8F0E-28DC9A2AE4C1}" sibTransId="{9636F237-B564-497F-9202-41DB13D6225C}"/>
    <dgm:cxn modelId="{DD5B332C-966C-46AF-B3A7-3A2A86781C7A}" type="presOf" srcId="{B5D161F8-6A90-43CB-9C7D-57685C3D6B32}" destId="{B3456AD8-CBC3-441D-9F67-D69DCA7D8AD3}" srcOrd="0" destOrd="0" presId="urn:microsoft.com/office/officeart/2005/8/layout/cycle7"/>
    <dgm:cxn modelId="{E3CF7BD7-4F05-4806-AE13-0D8180A83FAE}" type="presOf" srcId="{9636F237-B564-497F-9202-41DB13D6225C}" destId="{58E650B6-A2B8-41A0-90A6-A8E96C66FE57}" srcOrd="1" destOrd="0" presId="urn:microsoft.com/office/officeart/2005/8/layout/cycle7"/>
    <dgm:cxn modelId="{31556544-0C5A-4831-A1CE-142AA495A784}" type="presOf" srcId="{FFA28CBF-FDC5-45A1-949B-63D811EC84DA}" destId="{378BE1C3-2A53-4E65-8002-1B0EF9C777D5}" srcOrd="0" destOrd="0" presId="urn:microsoft.com/office/officeart/2005/8/layout/cycle7"/>
    <dgm:cxn modelId="{E3F63895-9C5C-4B0D-A01C-7B849C30EBD7}" type="presParOf" srcId="{378BE1C3-2A53-4E65-8002-1B0EF9C777D5}" destId="{5A3D7CF1-1312-443F-AEF1-3095D321137E}" srcOrd="0" destOrd="0" presId="urn:microsoft.com/office/officeart/2005/8/layout/cycle7"/>
    <dgm:cxn modelId="{72CE4F4E-F4EE-439D-8A63-96CD64D09DA7}" type="presParOf" srcId="{378BE1C3-2A53-4E65-8002-1B0EF9C777D5}" destId="{FD17B592-9B6E-4BAB-BDF4-EE7AF354F7EB}" srcOrd="1" destOrd="0" presId="urn:microsoft.com/office/officeart/2005/8/layout/cycle7"/>
    <dgm:cxn modelId="{B0FA403F-A37D-492F-BEEF-11674CC35F0A}" type="presParOf" srcId="{FD17B592-9B6E-4BAB-BDF4-EE7AF354F7EB}" destId="{A5E9E71C-510D-4A76-A0AB-ED97833979A5}" srcOrd="0" destOrd="0" presId="urn:microsoft.com/office/officeart/2005/8/layout/cycle7"/>
    <dgm:cxn modelId="{0ED5AF91-ADAB-4860-AD6B-B56202B9504F}" type="presParOf" srcId="{378BE1C3-2A53-4E65-8002-1B0EF9C777D5}" destId="{80A40062-24D0-4DA4-953C-891ABB2DDBB3}" srcOrd="2" destOrd="0" presId="urn:microsoft.com/office/officeart/2005/8/layout/cycle7"/>
    <dgm:cxn modelId="{4CBE33A1-3AA2-488B-9AC1-5DEB9C18695E}" type="presParOf" srcId="{378BE1C3-2A53-4E65-8002-1B0EF9C777D5}" destId="{E895E80F-2D39-4F69-B34F-73F80987F1FE}" srcOrd="3" destOrd="0" presId="urn:microsoft.com/office/officeart/2005/8/layout/cycle7"/>
    <dgm:cxn modelId="{A25238C2-343A-417E-BF27-F18944E41EA5}" type="presParOf" srcId="{E895E80F-2D39-4F69-B34F-73F80987F1FE}" destId="{F8A9E3B7-F35A-47A2-9E00-E7FFDA4608DB}" srcOrd="0" destOrd="0" presId="urn:microsoft.com/office/officeart/2005/8/layout/cycle7"/>
    <dgm:cxn modelId="{BE7D6209-B4BE-4296-B2AF-495447E6D86B}" type="presParOf" srcId="{378BE1C3-2A53-4E65-8002-1B0EF9C777D5}" destId="{B3456AD8-CBC3-441D-9F67-D69DCA7D8AD3}" srcOrd="4" destOrd="0" presId="urn:microsoft.com/office/officeart/2005/8/layout/cycle7"/>
    <dgm:cxn modelId="{D96C0EBD-0B30-48B0-997E-F3EF8880DFD3}" type="presParOf" srcId="{378BE1C3-2A53-4E65-8002-1B0EF9C777D5}" destId="{8A035059-F235-42D3-85D2-B950EA7D9BF3}" srcOrd="5" destOrd="0" presId="urn:microsoft.com/office/officeart/2005/8/layout/cycle7"/>
    <dgm:cxn modelId="{A128E048-920B-4007-B2B6-D716A98B9D5D}" type="presParOf" srcId="{8A035059-F235-42D3-85D2-B950EA7D9BF3}" destId="{58E650B6-A2B8-41A0-90A6-A8E96C66FE57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FA28CBF-FDC5-45A1-949B-63D811EC84DA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6507923-A319-4404-9412-034D9A9F17F4}">
      <dgm:prSet phldrT="[Text]"/>
      <dgm:spPr/>
      <dgm:t>
        <a:bodyPr/>
        <a:lstStyle/>
        <a:p>
          <a:r>
            <a:rPr lang="en-US" dirty="0" smtClean="0">
              <a:solidFill>
                <a:srgbClr val="FF0000"/>
              </a:solidFill>
            </a:rPr>
            <a:t>A</a:t>
          </a:r>
          <a:r>
            <a:rPr lang="en-US" dirty="0" smtClean="0"/>
            <a:t>WARE</a:t>
          </a:r>
          <a:endParaRPr lang="en-US" dirty="0"/>
        </a:p>
      </dgm:t>
    </dgm:pt>
    <dgm:pt modelId="{626F6689-78FC-4831-A565-92E96F65AE23}" type="parTrans" cxnId="{D5C7C11E-D219-4185-87C1-7A51533BBCC9}">
      <dgm:prSet/>
      <dgm:spPr/>
      <dgm:t>
        <a:bodyPr/>
        <a:lstStyle/>
        <a:p>
          <a:endParaRPr lang="en-US"/>
        </a:p>
      </dgm:t>
    </dgm:pt>
    <dgm:pt modelId="{37A9E8BC-1573-4B34-ACF6-3230C51AD29C}" type="sibTrans" cxnId="{D5C7C11E-D219-4185-87C1-7A51533BBCC9}">
      <dgm:prSet/>
      <dgm:spPr/>
      <dgm:t>
        <a:bodyPr/>
        <a:lstStyle/>
        <a:p>
          <a:endParaRPr lang="en-US"/>
        </a:p>
      </dgm:t>
    </dgm:pt>
    <dgm:pt modelId="{C05D80CE-D781-45AB-8D42-47D1E56544BF}">
      <dgm:prSet phldrT="[Text]"/>
      <dgm:spPr/>
      <dgm:t>
        <a:bodyPr/>
        <a:lstStyle/>
        <a:p>
          <a:r>
            <a:rPr lang="en-US" dirty="0" smtClean="0">
              <a:solidFill>
                <a:srgbClr val="FF0000"/>
              </a:solidFill>
            </a:rPr>
            <a:t>B</a:t>
          </a:r>
          <a:r>
            <a:rPr lang="en-US" dirty="0" smtClean="0"/>
            <a:t>ELIEF</a:t>
          </a:r>
          <a:endParaRPr lang="en-US" dirty="0"/>
        </a:p>
      </dgm:t>
    </dgm:pt>
    <dgm:pt modelId="{2F7746B4-BF36-4703-9FA6-CF63ACA072A6}" type="parTrans" cxnId="{17232D13-21E8-407A-A450-3C374D784024}">
      <dgm:prSet/>
      <dgm:spPr/>
      <dgm:t>
        <a:bodyPr/>
        <a:lstStyle/>
        <a:p>
          <a:endParaRPr lang="en-US"/>
        </a:p>
      </dgm:t>
    </dgm:pt>
    <dgm:pt modelId="{3E85100E-029E-4735-879C-53D16E383581}" type="sibTrans" cxnId="{17232D13-21E8-407A-A450-3C374D784024}">
      <dgm:prSet/>
      <dgm:spPr/>
      <dgm:t>
        <a:bodyPr/>
        <a:lstStyle/>
        <a:p>
          <a:endParaRPr lang="en-US"/>
        </a:p>
      </dgm:t>
    </dgm:pt>
    <dgm:pt modelId="{B5D161F8-6A90-43CB-9C7D-57685C3D6B32}">
      <dgm:prSet phldrT="[Text]" custT="1"/>
      <dgm:spPr/>
      <dgm:t>
        <a:bodyPr/>
        <a:lstStyle/>
        <a:p>
          <a:r>
            <a:rPr lang="en-US" sz="4400" dirty="0" smtClean="0">
              <a:solidFill>
                <a:srgbClr val="FF0000"/>
              </a:solidFill>
            </a:rPr>
            <a:t>C</a:t>
          </a:r>
          <a:r>
            <a:rPr lang="en-US" sz="4400" dirty="0" smtClean="0"/>
            <a:t>RISIS</a:t>
          </a:r>
        </a:p>
      </dgm:t>
    </dgm:pt>
    <dgm:pt modelId="{B61ECD48-531F-451C-8F0E-28DC9A2AE4C1}" type="parTrans" cxnId="{64181EFA-64A5-4D3E-98A8-116518FAD4F5}">
      <dgm:prSet/>
      <dgm:spPr/>
      <dgm:t>
        <a:bodyPr/>
        <a:lstStyle/>
        <a:p>
          <a:endParaRPr lang="en-US"/>
        </a:p>
      </dgm:t>
    </dgm:pt>
    <dgm:pt modelId="{9636F237-B564-497F-9202-41DB13D6225C}" type="sibTrans" cxnId="{64181EFA-64A5-4D3E-98A8-116518FAD4F5}">
      <dgm:prSet/>
      <dgm:spPr/>
      <dgm:t>
        <a:bodyPr/>
        <a:lstStyle/>
        <a:p>
          <a:endParaRPr lang="en-US"/>
        </a:p>
      </dgm:t>
    </dgm:pt>
    <dgm:pt modelId="{378BE1C3-2A53-4E65-8002-1B0EF9C777D5}" type="pres">
      <dgm:prSet presAssocID="{FFA28CBF-FDC5-45A1-949B-63D811EC84D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A3D7CF1-1312-443F-AEF1-3095D321137E}" type="pres">
      <dgm:prSet presAssocID="{96507923-A319-4404-9412-034D9A9F17F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17B592-9B6E-4BAB-BDF4-EE7AF354F7EB}" type="pres">
      <dgm:prSet presAssocID="{37A9E8BC-1573-4B34-ACF6-3230C51AD29C}" presName="sibTrans" presStyleLbl="sibTrans2D1" presStyleIdx="0" presStyleCnt="3"/>
      <dgm:spPr/>
      <dgm:t>
        <a:bodyPr/>
        <a:lstStyle/>
        <a:p>
          <a:endParaRPr lang="en-US"/>
        </a:p>
      </dgm:t>
    </dgm:pt>
    <dgm:pt modelId="{A5E9E71C-510D-4A76-A0AB-ED97833979A5}" type="pres">
      <dgm:prSet presAssocID="{37A9E8BC-1573-4B34-ACF6-3230C51AD29C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80A40062-24D0-4DA4-953C-891ABB2DDBB3}" type="pres">
      <dgm:prSet presAssocID="{C05D80CE-D781-45AB-8D42-47D1E56544B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95E80F-2D39-4F69-B34F-73F80987F1FE}" type="pres">
      <dgm:prSet presAssocID="{3E85100E-029E-4735-879C-53D16E383581}" presName="sibTrans" presStyleLbl="sibTrans2D1" presStyleIdx="1" presStyleCnt="3"/>
      <dgm:spPr/>
      <dgm:t>
        <a:bodyPr/>
        <a:lstStyle/>
        <a:p>
          <a:endParaRPr lang="en-US"/>
        </a:p>
      </dgm:t>
    </dgm:pt>
    <dgm:pt modelId="{F8A9E3B7-F35A-47A2-9E00-E7FFDA4608DB}" type="pres">
      <dgm:prSet presAssocID="{3E85100E-029E-4735-879C-53D16E383581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B3456AD8-CBC3-441D-9F67-D69DCA7D8AD3}" type="pres">
      <dgm:prSet presAssocID="{B5D161F8-6A90-43CB-9C7D-57685C3D6B32}" presName="node" presStyleLbl="node1" presStyleIdx="2" presStyleCnt="3" custScaleX="100452" custScaleY="1024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035059-F235-42D3-85D2-B950EA7D9BF3}" type="pres">
      <dgm:prSet presAssocID="{9636F237-B564-497F-9202-41DB13D6225C}" presName="sibTrans" presStyleLbl="sibTrans2D1" presStyleIdx="2" presStyleCnt="3"/>
      <dgm:spPr/>
      <dgm:t>
        <a:bodyPr/>
        <a:lstStyle/>
        <a:p>
          <a:endParaRPr lang="en-US"/>
        </a:p>
      </dgm:t>
    </dgm:pt>
    <dgm:pt modelId="{58E650B6-A2B8-41A0-90A6-A8E96C66FE57}" type="pres">
      <dgm:prSet presAssocID="{9636F237-B564-497F-9202-41DB13D6225C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0D9C9DEC-E074-4865-8A2D-2FF29EC3CFF2}" type="presOf" srcId="{9636F237-B564-497F-9202-41DB13D6225C}" destId="{58E650B6-A2B8-41A0-90A6-A8E96C66FE57}" srcOrd="1" destOrd="0" presId="urn:microsoft.com/office/officeart/2005/8/layout/cycle7"/>
    <dgm:cxn modelId="{0301CC98-D75C-4BDD-98C5-0F0058CC7C08}" type="presOf" srcId="{9636F237-B564-497F-9202-41DB13D6225C}" destId="{8A035059-F235-42D3-85D2-B950EA7D9BF3}" srcOrd="0" destOrd="0" presId="urn:microsoft.com/office/officeart/2005/8/layout/cycle7"/>
    <dgm:cxn modelId="{8248FB29-082A-43DC-82D8-0E40362C4971}" type="presOf" srcId="{C05D80CE-D781-45AB-8D42-47D1E56544BF}" destId="{80A40062-24D0-4DA4-953C-891ABB2DDBB3}" srcOrd="0" destOrd="0" presId="urn:microsoft.com/office/officeart/2005/8/layout/cycle7"/>
    <dgm:cxn modelId="{62F96E24-AE5B-4501-B3B3-35BA2EDA24D6}" type="presOf" srcId="{FFA28CBF-FDC5-45A1-949B-63D811EC84DA}" destId="{378BE1C3-2A53-4E65-8002-1B0EF9C777D5}" srcOrd="0" destOrd="0" presId="urn:microsoft.com/office/officeart/2005/8/layout/cycle7"/>
    <dgm:cxn modelId="{D5C7C11E-D219-4185-87C1-7A51533BBCC9}" srcId="{FFA28CBF-FDC5-45A1-949B-63D811EC84DA}" destId="{96507923-A319-4404-9412-034D9A9F17F4}" srcOrd="0" destOrd="0" parTransId="{626F6689-78FC-4831-A565-92E96F65AE23}" sibTransId="{37A9E8BC-1573-4B34-ACF6-3230C51AD29C}"/>
    <dgm:cxn modelId="{3CB5064D-71C1-46E4-8444-B8055665D979}" type="presOf" srcId="{37A9E8BC-1573-4B34-ACF6-3230C51AD29C}" destId="{FD17B592-9B6E-4BAB-BDF4-EE7AF354F7EB}" srcOrd="0" destOrd="0" presId="urn:microsoft.com/office/officeart/2005/8/layout/cycle7"/>
    <dgm:cxn modelId="{17232D13-21E8-407A-A450-3C374D784024}" srcId="{FFA28CBF-FDC5-45A1-949B-63D811EC84DA}" destId="{C05D80CE-D781-45AB-8D42-47D1E56544BF}" srcOrd="1" destOrd="0" parTransId="{2F7746B4-BF36-4703-9FA6-CF63ACA072A6}" sibTransId="{3E85100E-029E-4735-879C-53D16E383581}"/>
    <dgm:cxn modelId="{FA945B8D-12C6-4194-97A8-5B76BE71AE61}" type="presOf" srcId="{3E85100E-029E-4735-879C-53D16E383581}" destId="{F8A9E3B7-F35A-47A2-9E00-E7FFDA4608DB}" srcOrd="1" destOrd="0" presId="urn:microsoft.com/office/officeart/2005/8/layout/cycle7"/>
    <dgm:cxn modelId="{3B6AD851-98E3-410B-A8F4-B05D9CF83B04}" type="presOf" srcId="{96507923-A319-4404-9412-034D9A9F17F4}" destId="{5A3D7CF1-1312-443F-AEF1-3095D321137E}" srcOrd="0" destOrd="0" presId="urn:microsoft.com/office/officeart/2005/8/layout/cycle7"/>
    <dgm:cxn modelId="{3FEEBCFB-BD1B-46C0-AD61-42DC1A54C3CA}" type="presOf" srcId="{37A9E8BC-1573-4B34-ACF6-3230C51AD29C}" destId="{A5E9E71C-510D-4A76-A0AB-ED97833979A5}" srcOrd="1" destOrd="0" presId="urn:microsoft.com/office/officeart/2005/8/layout/cycle7"/>
    <dgm:cxn modelId="{2A6FF907-BA71-4D49-BF29-A4BD8998AB6D}" type="presOf" srcId="{B5D161F8-6A90-43CB-9C7D-57685C3D6B32}" destId="{B3456AD8-CBC3-441D-9F67-D69DCA7D8AD3}" srcOrd="0" destOrd="0" presId="urn:microsoft.com/office/officeart/2005/8/layout/cycle7"/>
    <dgm:cxn modelId="{64181EFA-64A5-4D3E-98A8-116518FAD4F5}" srcId="{FFA28CBF-FDC5-45A1-949B-63D811EC84DA}" destId="{B5D161F8-6A90-43CB-9C7D-57685C3D6B32}" srcOrd="2" destOrd="0" parTransId="{B61ECD48-531F-451C-8F0E-28DC9A2AE4C1}" sibTransId="{9636F237-B564-497F-9202-41DB13D6225C}"/>
    <dgm:cxn modelId="{41DBE42C-D9F7-4DA0-A6FA-AD683396BD2A}" type="presOf" srcId="{3E85100E-029E-4735-879C-53D16E383581}" destId="{E895E80F-2D39-4F69-B34F-73F80987F1FE}" srcOrd="0" destOrd="0" presId="urn:microsoft.com/office/officeart/2005/8/layout/cycle7"/>
    <dgm:cxn modelId="{84DA6EA8-E155-4ED7-9329-7590C5DCFAEA}" type="presParOf" srcId="{378BE1C3-2A53-4E65-8002-1B0EF9C777D5}" destId="{5A3D7CF1-1312-443F-AEF1-3095D321137E}" srcOrd="0" destOrd="0" presId="urn:microsoft.com/office/officeart/2005/8/layout/cycle7"/>
    <dgm:cxn modelId="{ABC3D1C5-8C85-42D7-9C07-A4C0DDE9F190}" type="presParOf" srcId="{378BE1C3-2A53-4E65-8002-1B0EF9C777D5}" destId="{FD17B592-9B6E-4BAB-BDF4-EE7AF354F7EB}" srcOrd="1" destOrd="0" presId="urn:microsoft.com/office/officeart/2005/8/layout/cycle7"/>
    <dgm:cxn modelId="{3F2C683E-C586-457B-8E45-E2F64A87FEDA}" type="presParOf" srcId="{FD17B592-9B6E-4BAB-BDF4-EE7AF354F7EB}" destId="{A5E9E71C-510D-4A76-A0AB-ED97833979A5}" srcOrd="0" destOrd="0" presId="urn:microsoft.com/office/officeart/2005/8/layout/cycle7"/>
    <dgm:cxn modelId="{8025BFC1-72C9-49CD-84A6-2CAC71D1DE43}" type="presParOf" srcId="{378BE1C3-2A53-4E65-8002-1B0EF9C777D5}" destId="{80A40062-24D0-4DA4-953C-891ABB2DDBB3}" srcOrd="2" destOrd="0" presId="urn:microsoft.com/office/officeart/2005/8/layout/cycle7"/>
    <dgm:cxn modelId="{A05C198F-6E70-4C7A-A297-7CAF4FBAF7FA}" type="presParOf" srcId="{378BE1C3-2A53-4E65-8002-1B0EF9C777D5}" destId="{E895E80F-2D39-4F69-B34F-73F80987F1FE}" srcOrd="3" destOrd="0" presId="urn:microsoft.com/office/officeart/2005/8/layout/cycle7"/>
    <dgm:cxn modelId="{0FF7418D-3B26-47CC-9F86-FA591BF966CE}" type="presParOf" srcId="{E895E80F-2D39-4F69-B34F-73F80987F1FE}" destId="{F8A9E3B7-F35A-47A2-9E00-E7FFDA4608DB}" srcOrd="0" destOrd="0" presId="urn:microsoft.com/office/officeart/2005/8/layout/cycle7"/>
    <dgm:cxn modelId="{45DCF1B0-EC6E-4F01-8943-71ADC3DBA27B}" type="presParOf" srcId="{378BE1C3-2A53-4E65-8002-1B0EF9C777D5}" destId="{B3456AD8-CBC3-441D-9F67-D69DCA7D8AD3}" srcOrd="4" destOrd="0" presId="urn:microsoft.com/office/officeart/2005/8/layout/cycle7"/>
    <dgm:cxn modelId="{2EBFDB8E-C51E-459D-861B-52DA5D6F3395}" type="presParOf" srcId="{378BE1C3-2A53-4E65-8002-1B0EF9C777D5}" destId="{8A035059-F235-42D3-85D2-B950EA7D9BF3}" srcOrd="5" destOrd="0" presId="urn:microsoft.com/office/officeart/2005/8/layout/cycle7"/>
    <dgm:cxn modelId="{C6E6778D-BA58-467C-BCE8-BD0E5507D035}" type="presParOf" srcId="{8A035059-F235-42D3-85D2-B950EA7D9BF3}" destId="{58E650B6-A2B8-41A0-90A6-A8E96C66FE57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FA28CBF-FDC5-45A1-949B-63D811EC84DA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6507923-A319-4404-9412-034D9A9F17F4}">
      <dgm:prSet phldrT="[Text]"/>
      <dgm:spPr/>
      <dgm:t>
        <a:bodyPr/>
        <a:lstStyle/>
        <a:p>
          <a:r>
            <a:rPr lang="en-US" dirty="0" smtClean="0">
              <a:solidFill>
                <a:srgbClr val="FF0000"/>
              </a:solidFill>
            </a:rPr>
            <a:t>A</a:t>
          </a:r>
          <a:r>
            <a:rPr lang="en-US" dirty="0" smtClean="0"/>
            <a:t>WARE</a:t>
          </a:r>
          <a:endParaRPr lang="en-US" dirty="0"/>
        </a:p>
      </dgm:t>
    </dgm:pt>
    <dgm:pt modelId="{626F6689-78FC-4831-A565-92E96F65AE23}" type="parTrans" cxnId="{D5C7C11E-D219-4185-87C1-7A51533BBCC9}">
      <dgm:prSet/>
      <dgm:spPr/>
      <dgm:t>
        <a:bodyPr/>
        <a:lstStyle/>
        <a:p>
          <a:endParaRPr lang="en-US"/>
        </a:p>
      </dgm:t>
    </dgm:pt>
    <dgm:pt modelId="{37A9E8BC-1573-4B34-ACF6-3230C51AD29C}" type="sibTrans" cxnId="{D5C7C11E-D219-4185-87C1-7A51533BBCC9}">
      <dgm:prSet/>
      <dgm:spPr/>
      <dgm:t>
        <a:bodyPr/>
        <a:lstStyle/>
        <a:p>
          <a:endParaRPr lang="en-US"/>
        </a:p>
      </dgm:t>
    </dgm:pt>
    <dgm:pt modelId="{C05D80CE-D781-45AB-8D42-47D1E56544BF}">
      <dgm:prSet phldrT="[Text]"/>
      <dgm:spPr/>
      <dgm:t>
        <a:bodyPr/>
        <a:lstStyle/>
        <a:p>
          <a:r>
            <a:rPr lang="en-US" dirty="0" smtClean="0">
              <a:solidFill>
                <a:srgbClr val="FF0000"/>
              </a:solidFill>
            </a:rPr>
            <a:t>B</a:t>
          </a:r>
          <a:r>
            <a:rPr lang="en-US" dirty="0" smtClean="0"/>
            <a:t>ELIEF</a:t>
          </a:r>
          <a:endParaRPr lang="en-US" dirty="0"/>
        </a:p>
      </dgm:t>
    </dgm:pt>
    <dgm:pt modelId="{2F7746B4-BF36-4703-9FA6-CF63ACA072A6}" type="parTrans" cxnId="{17232D13-21E8-407A-A450-3C374D784024}">
      <dgm:prSet/>
      <dgm:spPr/>
      <dgm:t>
        <a:bodyPr/>
        <a:lstStyle/>
        <a:p>
          <a:endParaRPr lang="en-US"/>
        </a:p>
      </dgm:t>
    </dgm:pt>
    <dgm:pt modelId="{3E85100E-029E-4735-879C-53D16E383581}" type="sibTrans" cxnId="{17232D13-21E8-407A-A450-3C374D784024}">
      <dgm:prSet/>
      <dgm:spPr/>
      <dgm:t>
        <a:bodyPr/>
        <a:lstStyle/>
        <a:p>
          <a:endParaRPr lang="en-US"/>
        </a:p>
      </dgm:t>
    </dgm:pt>
    <dgm:pt modelId="{B5D161F8-6A90-43CB-9C7D-57685C3D6B32}">
      <dgm:prSet phldrT="[Text]" custT="1"/>
      <dgm:spPr/>
      <dgm:t>
        <a:bodyPr/>
        <a:lstStyle/>
        <a:p>
          <a:r>
            <a:rPr lang="en-US" sz="4400" dirty="0" smtClean="0">
              <a:solidFill>
                <a:srgbClr val="FF0000"/>
              </a:solidFill>
            </a:rPr>
            <a:t>C</a:t>
          </a:r>
          <a:r>
            <a:rPr lang="en-US" sz="4400" dirty="0" smtClean="0"/>
            <a:t>RISIS</a:t>
          </a:r>
        </a:p>
      </dgm:t>
    </dgm:pt>
    <dgm:pt modelId="{B61ECD48-531F-451C-8F0E-28DC9A2AE4C1}" type="parTrans" cxnId="{64181EFA-64A5-4D3E-98A8-116518FAD4F5}">
      <dgm:prSet/>
      <dgm:spPr/>
      <dgm:t>
        <a:bodyPr/>
        <a:lstStyle/>
        <a:p>
          <a:endParaRPr lang="en-US"/>
        </a:p>
      </dgm:t>
    </dgm:pt>
    <dgm:pt modelId="{9636F237-B564-497F-9202-41DB13D6225C}" type="sibTrans" cxnId="{64181EFA-64A5-4D3E-98A8-116518FAD4F5}">
      <dgm:prSet/>
      <dgm:spPr/>
      <dgm:t>
        <a:bodyPr/>
        <a:lstStyle/>
        <a:p>
          <a:endParaRPr lang="en-US"/>
        </a:p>
      </dgm:t>
    </dgm:pt>
    <dgm:pt modelId="{378BE1C3-2A53-4E65-8002-1B0EF9C777D5}" type="pres">
      <dgm:prSet presAssocID="{FFA28CBF-FDC5-45A1-949B-63D811EC84D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A3D7CF1-1312-443F-AEF1-3095D321137E}" type="pres">
      <dgm:prSet presAssocID="{96507923-A319-4404-9412-034D9A9F17F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17B592-9B6E-4BAB-BDF4-EE7AF354F7EB}" type="pres">
      <dgm:prSet presAssocID="{37A9E8BC-1573-4B34-ACF6-3230C51AD29C}" presName="sibTrans" presStyleLbl="sibTrans2D1" presStyleIdx="0" presStyleCnt="3"/>
      <dgm:spPr/>
      <dgm:t>
        <a:bodyPr/>
        <a:lstStyle/>
        <a:p>
          <a:endParaRPr lang="en-US"/>
        </a:p>
      </dgm:t>
    </dgm:pt>
    <dgm:pt modelId="{A5E9E71C-510D-4A76-A0AB-ED97833979A5}" type="pres">
      <dgm:prSet presAssocID="{37A9E8BC-1573-4B34-ACF6-3230C51AD29C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80A40062-24D0-4DA4-953C-891ABB2DDBB3}" type="pres">
      <dgm:prSet presAssocID="{C05D80CE-D781-45AB-8D42-47D1E56544B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95E80F-2D39-4F69-B34F-73F80987F1FE}" type="pres">
      <dgm:prSet presAssocID="{3E85100E-029E-4735-879C-53D16E383581}" presName="sibTrans" presStyleLbl="sibTrans2D1" presStyleIdx="1" presStyleCnt="3"/>
      <dgm:spPr/>
      <dgm:t>
        <a:bodyPr/>
        <a:lstStyle/>
        <a:p>
          <a:endParaRPr lang="en-US"/>
        </a:p>
      </dgm:t>
    </dgm:pt>
    <dgm:pt modelId="{F8A9E3B7-F35A-47A2-9E00-E7FFDA4608DB}" type="pres">
      <dgm:prSet presAssocID="{3E85100E-029E-4735-879C-53D16E383581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B3456AD8-CBC3-441D-9F67-D69DCA7D8AD3}" type="pres">
      <dgm:prSet presAssocID="{B5D161F8-6A90-43CB-9C7D-57685C3D6B32}" presName="node" presStyleLbl="node1" presStyleIdx="2" presStyleCnt="3" custScaleX="100452" custScaleY="1024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035059-F235-42D3-85D2-B950EA7D9BF3}" type="pres">
      <dgm:prSet presAssocID="{9636F237-B564-497F-9202-41DB13D6225C}" presName="sibTrans" presStyleLbl="sibTrans2D1" presStyleIdx="2" presStyleCnt="3"/>
      <dgm:spPr/>
      <dgm:t>
        <a:bodyPr/>
        <a:lstStyle/>
        <a:p>
          <a:endParaRPr lang="en-US"/>
        </a:p>
      </dgm:t>
    </dgm:pt>
    <dgm:pt modelId="{58E650B6-A2B8-41A0-90A6-A8E96C66FE57}" type="pres">
      <dgm:prSet presAssocID="{9636F237-B564-497F-9202-41DB13D6225C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367F6038-CBA4-4A16-A13E-602EA95FEB75}" type="presOf" srcId="{37A9E8BC-1573-4B34-ACF6-3230C51AD29C}" destId="{A5E9E71C-510D-4A76-A0AB-ED97833979A5}" srcOrd="1" destOrd="0" presId="urn:microsoft.com/office/officeart/2005/8/layout/cycle7"/>
    <dgm:cxn modelId="{C7FF7A9C-F4DB-4604-95C0-D73CB77FB83B}" type="presOf" srcId="{9636F237-B564-497F-9202-41DB13D6225C}" destId="{8A035059-F235-42D3-85D2-B950EA7D9BF3}" srcOrd="0" destOrd="0" presId="urn:microsoft.com/office/officeart/2005/8/layout/cycle7"/>
    <dgm:cxn modelId="{E48CA141-EDEA-4633-946C-1C58F100D62F}" type="presOf" srcId="{3E85100E-029E-4735-879C-53D16E383581}" destId="{F8A9E3B7-F35A-47A2-9E00-E7FFDA4608DB}" srcOrd="1" destOrd="0" presId="urn:microsoft.com/office/officeart/2005/8/layout/cycle7"/>
    <dgm:cxn modelId="{17232D13-21E8-407A-A450-3C374D784024}" srcId="{FFA28CBF-FDC5-45A1-949B-63D811EC84DA}" destId="{C05D80CE-D781-45AB-8D42-47D1E56544BF}" srcOrd="1" destOrd="0" parTransId="{2F7746B4-BF36-4703-9FA6-CF63ACA072A6}" sibTransId="{3E85100E-029E-4735-879C-53D16E383581}"/>
    <dgm:cxn modelId="{3AFC332F-1E61-4175-8A5C-3AC5C6D7C7E1}" type="presOf" srcId="{9636F237-B564-497F-9202-41DB13D6225C}" destId="{58E650B6-A2B8-41A0-90A6-A8E96C66FE57}" srcOrd="1" destOrd="0" presId="urn:microsoft.com/office/officeart/2005/8/layout/cycle7"/>
    <dgm:cxn modelId="{D5C7C11E-D219-4185-87C1-7A51533BBCC9}" srcId="{FFA28CBF-FDC5-45A1-949B-63D811EC84DA}" destId="{96507923-A319-4404-9412-034D9A9F17F4}" srcOrd="0" destOrd="0" parTransId="{626F6689-78FC-4831-A565-92E96F65AE23}" sibTransId="{37A9E8BC-1573-4B34-ACF6-3230C51AD29C}"/>
    <dgm:cxn modelId="{62FA5C3C-95FE-43FE-B26B-2B057C61D1A4}" type="presOf" srcId="{C05D80CE-D781-45AB-8D42-47D1E56544BF}" destId="{80A40062-24D0-4DA4-953C-891ABB2DDBB3}" srcOrd="0" destOrd="0" presId="urn:microsoft.com/office/officeart/2005/8/layout/cycle7"/>
    <dgm:cxn modelId="{64181EFA-64A5-4D3E-98A8-116518FAD4F5}" srcId="{FFA28CBF-FDC5-45A1-949B-63D811EC84DA}" destId="{B5D161F8-6A90-43CB-9C7D-57685C3D6B32}" srcOrd="2" destOrd="0" parTransId="{B61ECD48-531F-451C-8F0E-28DC9A2AE4C1}" sibTransId="{9636F237-B564-497F-9202-41DB13D6225C}"/>
    <dgm:cxn modelId="{D979D345-45E8-4BEF-8548-06FAAEB315D8}" type="presOf" srcId="{B5D161F8-6A90-43CB-9C7D-57685C3D6B32}" destId="{B3456AD8-CBC3-441D-9F67-D69DCA7D8AD3}" srcOrd="0" destOrd="0" presId="urn:microsoft.com/office/officeart/2005/8/layout/cycle7"/>
    <dgm:cxn modelId="{100094B3-3559-40D9-AA7C-51CE945A89E8}" type="presOf" srcId="{96507923-A319-4404-9412-034D9A9F17F4}" destId="{5A3D7CF1-1312-443F-AEF1-3095D321137E}" srcOrd="0" destOrd="0" presId="urn:microsoft.com/office/officeart/2005/8/layout/cycle7"/>
    <dgm:cxn modelId="{9AF42F39-D280-4EFA-8B2C-F6B7776685B3}" type="presOf" srcId="{3E85100E-029E-4735-879C-53D16E383581}" destId="{E895E80F-2D39-4F69-B34F-73F80987F1FE}" srcOrd="0" destOrd="0" presId="urn:microsoft.com/office/officeart/2005/8/layout/cycle7"/>
    <dgm:cxn modelId="{D4819D1A-CFA0-4C6A-AD50-A5EFE78EECB1}" type="presOf" srcId="{37A9E8BC-1573-4B34-ACF6-3230C51AD29C}" destId="{FD17B592-9B6E-4BAB-BDF4-EE7AF354F7EB}" srcOrd="0" destOrd="0" presId="urn:microsoft.com/office/officeart/2005/8/layout/cycle7"/>
    <dgm:cxn modelId="{F6004F2B-60ED-4DE1-9E32-1DFABABC5B40}" type="presOf" srcId="{FFA28CBF-FDC5-45A1-949B-63D811EC84DA}" destId="{378BE1C3-2A53-4E65-8002-1B0EF9C777D5}" srcOrd="0" destOrd="0" presId="urn:microsoft.com/office/officeart/2005/8/layout/cycle7"/>
    <dgm:cxn modelId="{F1ACBD71-01BA-4962-82A2-4A721AB24B37}" type="presParOf" srcId="{378BE1C3-2A53-4E65-8002-1B0EF9C777D5}" destId="{5A3D7CF1-1312-443F-AEF1-3095D321137E}" srcOrd="0" destOrd="0" presId="urn:microsoft.com/office/officeart/2005/8/layout/cycle7"/>
    <dgm:cxn modelId="{ADC83E8A-7A77-4BC0-9FDE-078B98AB4379}" type="presParOf" srcId="{378BE1C3-2A53-4E65-8002-1B0EF9C777D5}" destId="{FD17B592-9B6E-4BAB-BDF4-EE7AF354F7EB}" srcOrd="1" destOrd="0" presId="urn:microsoft.com/office/officeart/2005/8/layout/cycle7"/>
    <dgm:cxn modelId="{557E5BF1-9980-4C78-9A65-1B3B00938875}" type="presParOf" srcId="{FD17B592-9B6E-4BAB-BDF4-EE7AF354F7EB}" destId="{A5E9E71C-510D-4A76-A0AB-ED97833979A5}" srcOrd="0" destOrd="0" presId="urn:microsoft.com/office/officeart/2005/8/layout/cycle7"/>
    <dgm:cxn modelId="{BD5733AB-FAFE-4EAC-91AE-5CF57D8F0772}" type="presParOf" srcId="{378BE1C3-2A53-4E65-8002-1B0EF9C777D5}" destId="{80A40062-24D0-4DA4-953C-891ABB2DDBB3}" srcOrd="2" destOrd="0" presId="urn:microsoft.com/office/officeart/2005/8/layout/cycle7"/>
    <dgm:cxn modelId="{AD6BA6BF-FDAD-40E5-AAB6-3DB537B7C8A1}" type="presParOf" srcId="{378BE1C3-2A53-4E65-8002-1B0EF9C777D5}" destId="{E895E80F-2D39-4F69-B34F-73F80987F1FE}" srcOrd="3" destOrd="0" presId="urn:microsoft.com/office/officeart/2005/8/layout/cycle7"/>
    <dgm:cxn modelId="{8AC7C8DD-D5A5-40EE-8209-7B0DAF12D885}" type="presParOf" srcId="{E895E80F-2D39-4F69-B34F-73F80987F1FE}" destId="{F8A9E3B7-F35A-47A2-9E00-E7FFDA4608DB}" srcOrd="0" destOrd="0" presId="urn:microsoft.com/office/officeart/2005/8/layout/cycle7"/>
    <dgm:cxn modelId="{D04DD71E-4394-450A-A611-8EC28AF1F55B}" type="presParOf" srcId="{378BE1C3-2A53-4E65-8002-1B0EF9C777D5}" destId="{B3456AD8-CBC3-441D-9F67-D69DCA7D8AD3}" srcOrd="4" destOrd="0" presId="urn:microsoft.com/office/officeart/2005/8/layout/cycle7"/>
    <dgm:cxn modelId="{D74F9513-1D93-46FD-8223-58DC95251EC9}" type="presParOf" srcId="{378BE1C3-2A53-4E65-8002-1B0EF9C777D5}" destId="{8A035059-F235-42D3-85D2-B950EA7D9BF3}" srcOrd="5" destOrd="0" presId="urn:microsoft.com/office/officeart/2005/8/layout/cycle7"/>
    <dgm:cxn modelId="{9E91B4AE-902E-448C-9051-F6C4638E670F}" type="presParOf" srcId="{8A035059-F235-42D3-85D2-B950EA7D9BF3}" destId="{58E650B6-A2B8-41A0-90A6-A8E96C66FE57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FA28CBF-FDC5-45A1-949B-63D811EC84DA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6507923-A319-4404-9412-034D9A9F17F4}">
      <dgm:prSet phldrT="[Text]"/>
      <dgm:spPr/>
      <dgm:t>
        <a:bodyPr/>
        <a:lstStyle/>
        <a:p>
          <a:r>
            <a:rPr lang="en-US" dirty="0" smtClean="0">
              <a:solidFill>
                <a:srgbClr val="FF0000"/>
              </a:solidFill>
            </a:rPr>
            <a:t>A</a:t>
          </a:r>
          <a:r>
            <a:rPr lang="en-US" dirty="0" smtClean="0"/>
            <a:t>WARE</a:t>
          </a:r>
          <a:endParaRPr lang="en-US" dirty="0"/>
        </a:p>
      </dgm:t>
    </dgm:pt>
    <dgm:pt modelId="{626F6689-78FC-4831-A565-92E96F65AE23}" type="parTrans" cxnId="{D5C7C11E-D219-4185-87C1-7A51533BBCC9}">
      <dgm:prSet/>
      <dgm:spPr/>
      <dgm:t>
        <a:bodyPr/>
        <a:lstStyle/>
        <a:p>
          <a:endParaRPr lang="en-US"/>
        </a:p>
      </dgm:t>
    </dgm:pt>
    <dgm:pt modelId="{37A9E8BC-1573-4B34-ACF6-3230C51AD29C}" type="sibTrans" cxnId="{D5C7C11E-D219-4185-87C1-7A51533BBCC9}">
      <dgm:prSet/>
      <dgm:spPr/>
      <dgm:t>
        <a:bodyPr/>
        <a:lstStyle/>
        <a:p>
          <a:endParaRPr lang="en-US"/>
        </a:p>
      </dgm:t>
    </dgm:pt>
    <dgm:pt modelId="{C05D80CE-D781-45AB-8D42-47D1E56544BF}">
      <dgm:prSet phldrT="[Text]"/>
      <dgm:spPr/>
      <dgm:t>
        <a:bodyPr/>
        <a:lstStyle/>
        <a:p>
          <a:r>
            <a:rPr lang="en-US" dirty="0" smtClean="0">
              <a:solidFill>
                <a:srgbClr val="FF0000"/>
              </a:solidFill>
            </a:rPr>
            <a:t>B</a:t>
          </a:r>
          <a:r>
            <a:rPr lang="en-US" dirty="0" smtClean="0"/>
            <a:t>ELIEF</a:t>
          </a:r>
          <a:endParaRPr lang="en-US" dirty="0"/>
        </a:p>
      </dgm:t>
    </dgm:pt>
    <dgm:pt modelId="{2F7746B4-BF36-4703-9FA6-CF63ACA072A6}" type="parTrans" cxnId="{17232D13-21E8-407A-A450-3C374D784024}">
      <dgm:prSet/>
      <dgm:spPr/>
      <dgm:t>
        <a:bodyPr/>
        <a:lstStyle/>
        <a:p>
          <a:endParaRPr lang="en-US"/>
        </a:p>
      </dgm:t>
    </dgm:pt>
    <dgm:pt modelId="{3E85100E-029E-4735-879C-53D16E383581}" type="sibTrans" cxnId="{17232D13-21E8-407A-A450-3C374D784024}">
      <dgm:prSet/>
      <dgm:spPr/>
      <dgm:t>
        <a:bodyPr/>
        <a:lstStyle/>
        <a:p>
          <a:endParaRPr lang="en-US"/>
        </a:p>
      </dgm:t>
    </dgm:pt>
    <dgm:pt modelId="{B5D161F8-6A90-43CB-9C7D-57685C3D6B32}">
      <dgm:prSet phldrT="[Text]" custT="1"/>
      <dgm:spPr/>
      <dgm:t>
        <a:bodyPr/>
        <a:lstStyle/>
        <a:p>
          <a:r>
            <a:rPr lang="en-US" sz="4400" dirty="0" smtClean="0">
              <a:solidFill>
                <a:srgbClr val="FF0000"/>
              </a:solidFill>
            </a:rPr>
            <a:t>C</a:t>
          </a:r>
          <a:r>
            <a:rPr lang="en-US" sz="4400" dirty="0" smtClean="0"/>
            <a:t>RISIS</a:t>
          </a:r>
        </a:p>
      </dgm:t>
    </dgm:pt>
    <dgm:pt modelId="{B61ECD48-531F-451C-8F0E-28DC9A2AE4C1}" type="parTrans" cxnId="{64181EFA-64A5-4D3E-98A8-116518FAD4F5}">
      <dgm:prSet/>
      <dgm:spPr/>
      <dgm:t>
        <a:bodyPr/>
        <a:lstStyle/>
        <a:p>
          <a:endParaRPr lang="en-US"/>
        </a:p>
      </dgm:t>
    </dgm:pt>
    <dgm:pt modelId="{9636F237-B564-497F-9202-41DB13D6225C}" type="sibTrans" cxnId="{64181EFA-64A5-4D3E-98A8-116518FAD4F5}">
      <dgm:prSet/>
      <dgm:spPr/>
      <dgm:t>
        <a:bodyPr/>
        <a:lstStyle/>
        <a:p>
          <a:endParaRPr lang="en-US"/>
        </a:p>
      </dgm:t>
    </dgm:pt>
    <dgm:pt modelId="{378BE1C3-2A53-4E65-8002-1B0EF9C777D5}" type="pres">
      <dgm:prSet presAssocID="{FFA28CBF-FDC5-45A1-949B-63D811EC84D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A3D7CF1-1312-443F-AEF1-3095D321137E}" type="pres">
      <dgm:prSet presAssocID="{96507923-A319-4404-9412-034D9A9F17F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17B592-9B6E-4BAB-BDF4-EE7AF354F7EB}" type="pres">
      <dgm:prSet presAssocID="{37A9E8BC-1573-4B34-ACF6-3230C51AD29C}" presName="sibTrans" presStyleLbl="sibTrans2D1" presStyleIdx="0" presStyleCnt="3"/>
      <dgm:spPr/>
      <dgm:t>
        <a:bodyPr/>
        <a:lstStyle/>
        <a:p>
          <a:endParaRPr lang="en-US"/>
        </a:p>
      </dgm:t>
    </dgm:pt>
    <dgm:pt modelId="{A5E9E71C-510D-4A76-A0AB-ED97833979A5}" type="pres">
      <dgm:prSet presAssocID="{37A9E8BC-1573-4B34-ACF6-3230C51AD29C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80A40062-24D0-4DA4-953C-891ABB2DDBB3}" type="pres">
      <dgm:prSet presAssocID="{C05D80CE-D781-45AB-8D42-47D1E56544B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95E80F-2D39-4F69-B34F-73F80987F1FE}" type="pres">
      <dgm:prSet presAssocID="{3E85100E-029E-4735-879C-53D16E383581}" presName="sibTrans" presStyleLbl="sibTrans2D1" presStyleIdx="1" presStyleCnt="3"/>
      <dgm:spPr/>
      <dgm:t>
        <a:bodyPr/>
        <a:lstStyle/>
        <a:p>
          <a:endParaRPr lang="en-US"/>
        </a:p>
      </dgm:t>
    </dgm:pt>
    <dgm:pt modelId="{F8A9E3B7-F35A-47A2-9E00-E7FFDA4608DB}" type="pres">
      <dgm:prSet presAssocID="{3E85100E-029E-4735-879C-53D16E383581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B3456AD8-CBC3-441D-9F67-D69DCA7D8AD3}" type="pres">
      <dgm:prSet presAssocID="{B5D161F8-6A90-43CB-9C7D-57685C3D6B32}" presName="node" presStyleLbl="node1" presStyleIdx="2" presStyleCnt="3" custScaleX="100452" custScaleY="1024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035059-F235-42D3-85D2-B950EA7D9BF3}" type="pres">
      <dgm:prSet presAssocID="{9636F237-B564-497F-9202-41DB13D6225C}" presName="sibTrans" presStyleLbl="sibTrans2D1" presStyleIdx="2" presStyleCnt="3"/>
      <dgm:spPr/>
      <dgm:t>
        <a:bodyPr/>
        <a:lstStyle/>
        <a:p>
          <a:endParaRPr lang="en-US"/>
        </a:p>
      </dgm:t>
    </dgm:pt>
    <dgm:pt modelId="{58E650B6-A2B8-41A0-90A6-A8E96C66FE57}" type="pres">
      <dgm:prSet presAssocID="{9636F237-B564-497F-9202-41DB13D6225C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D918BEA5-91B5-4850-B2C6-0106EA3827FE}" type="presOf" srcId="{3E85100E-029E-4735-879C-53D16E383581}" destId="{F8A9E3B7-F35A-47A2-9E00-E7FFDA4608DB}" srcOrd="1" destOrd="0" presId="urn:microsoft.com/office/officeart/2005/8/layout/cycle7"/>
    <dgm:cxn modelId="{0B987830-77CE-4088-BBD6-AF175B198365}" type="presOf" srcId="{96507923-A319-4404-9412-034D9A9F17F4}" destId="{5A3D7CF1-1312-443F-AEF1-3095D321137E}" srcOrd="0" destOrd="0" presId="urn:microsoft.com/office/officeart/2005/8/layout/cycle7"/>
    <dgm:cxn modelId="{651882A6-9346-442F-8517-1588A3DEFCC2}" type="presOf" srcId="{B5D161F8-6A90-43CB-9C7D-57685C3D6B32}" destId="{B3456AD8-CBC3-441D-9F67-D69DCA7D8AD3}" srcOrd="0" destOrd="0" presId="urn:microsoft.com/office/officeart/2005/8/layout/cycle7"/>
    <dgm:cxn modelId="{17232D13-21E8-407A-A450-3C374D784024}" srcId="{FFA28CBF-FDC5-45A1-949B-63D811EC84DA}" destId="{C05D80CE-D781-45AB-8D42-47D1E56544BF}" srcOrd="1" destOrd="0" parTransId="{2F7746B4-BF36-4703-9FA6-CF63ACA072A6}" sibTransId="{3E85100E-029E-4735-879C-53D16E383581}"/>
    <dgm:cxn modelId="{5AB9855C-71A5-4873-844E-4E25BE69D80B}" type="presOf" srcId="{C05D80CE-D781-45AB-8D42-47D1E56544BF}" destId="{80A40062-24D0-4DA4-953C-891ABB2DDBB3}" srcOrd="0" destOrd="0" presId="urn:microsoft.com/office/officeart/2005/8/layout/cycle7"/>
    <dgm:cxn modelId="{D5C7C11E-D219-4185-87C1-7A51533BBCC9}" srcId="{FFA28CBF-FDC5-45A1-949B-63D811EC84DA}" destId="{96507923-A319-4404-9412-034D9A9F17F4}" srcOrd="0" destOrd="0" parTransId="{626F6689-78FC-4831-A565-92E96F65AE23}" sibTransId="{37A9E8BC-1573-4B34-ACF6-3230C51AD29C}"/>
    <dgm:cxn modelId="{216064D1-2793-4374-A934-A96285ACEC3A}" type="presOf" srcId="{37A9E8BC-1573-4B34-ACF6-3230C51AD29C}" destId="{A5E9E71C-510D-4A76-A0AB-ED97833979A5}" srcOrd="1" destOrd="0" presId="urn:microsoft.com/office/officeart/2005/8/layout/cycle7"/>
    <dgm:cxn modelId="{6CCC57DC-1EB7-4B9D-9EC8-EE13AF58FF51}" type="presOf" srcId="{9636F237-B564-497F-9202-41DB13D6225C}" destId="{8A035059-F235-42D3-85D2-B950EA7D9BF3}" srcOrd="0" destOrd="0" presId="urn:microsoft.com/office/officeart/2005/8/layout/cycle7"/>
    <dgm:cxn modelId="{64181EFA-64A5-4D3E-98A8-116518FAD4F5}" srcId="{FFA28CBF-FDC5-45A1-949B-63D811EC84DA}" destId="{B5D161F8-6A90-43CB-9C7D-57685C3D6B32}" srcOrd="2" destOrd="0" parTransId="{B61ECD48-531F-451C-8F0E-28DC9A2AE4C1}" sibTransId="{9636F237-B564-497F-9202-41DB13D6225C}"/>
    <dgm:cxn modelId="{E251BFF8-94E3-4F80-839F-BABCF3B7B55F}" type="presOf" srcId="{37A9E8BC-1573-4B34-ACF6-3230C51AD29C}" destId="{FD17B592-9B6E-4BAB-BDF4-EE7AF354F7EB}" srcOrd="0" destOrd="0" presId="urn:microsoft.com/office/officeart/2005/8/layout/cycle7"/>
    <dgm:cxn modelId="{5F92A8A5-A37D-4CA3-9E40-14E879698D09}" type="presOf" srcId="{9636F237-B564-497F-9202-41DB13D6225C}" destId="{58E650B6-A2B8-41A0-90A6-A8E96C66FE57}" srcOrd="1" destOrd="0" presId="urn:microsoft.com/office/officeart/2005/8/layout/cycle7"/>
    <dgm:cxn modelId="{F41BF896-935F-44E6-B6B3-60345DCF6337}" type="presOf" srcId="{FFA28CBF-FDC5-45A1-949B-63D811EC84DA}" destId="{378BE1C3-2A53-4E65-8002-1B0EF9C777D5}" srcOrd="0" destOrd="0" presId="urn:microsoft.com/office/officeart/2005/8/layout/cycle7"/>
    <dgm:cxn modelId="{5E19303A-C369-4915-84C5-BF7E1240FA59}" type="presOf" srcId="{3E85100E-029E-4735-879C-53D16E383581}" destId="{E895E80F-2D39-4F69-B34F-73F80987F1FE}" srcOrd="0" destOrd="0" presId="urn:microsoft.com/office/officeart/2005/8/layout/cycle7"/>
    <dgm:cxn modelId="{87E04CD1-65EF-47D4-8CCC-40D92B81DC0D}" type="presParOf" srcId="{378BE1C3-2A53-4E65-8002-1B0EF9C777D5}" destId="{5A3D7CF1-1312-443F-AEF1-3095D321137E}" srcOrd="0" destOrd="0" presId="urn:microsoft.com/office/officeart/2005/8/layout/cycle7"/>
    <dgm:cxn modelId="{75989E86-E9DE-4A22-BAE3-06439F9D007E}" type="presParOf" srcId="{378BE1C3-2A53-4E65-8002-1B0EF9C777D5}" destId="{FD17B592-9B6E-4BAB-BDF4-EE7AF354F7EB}" srcOrd="1" destOrd="0" presId="urn:microsoft.com/office/officeart/2005/8/layout/cycle7"/>
    <dgm:cxn modelId="{7F160009-B20F-44CE-B118-EC47EA496867}" type="presParOf" srcId="{FD17B592-9B6E-4BAB-BDF4-EE7AF354F7EB}" destId="{A5E9E71C-510D-4A76-A0AB-ED97833979A5}" srcOrd="0" destOrd="0" presId="urn:microsoft.com/office/officeart/2005/8/layout/cycle7"/>
    <dgm:cxn modelId="{B432D7B0-68BD-421D-89A5-403EEACE43C1}" type="presParOf" srcId="{378BE1C3-2A53-4E65-8002-1B0EF9C777D5}" destId="{80A40062-24D0-4DA4-953C-891ABB2DDBB3}" srcOrd="2" destOrd="0" presId="urn:microsoft.com/office/officeart/2005/8/layout/cycle7"/>
    <dgm:cxn modelId="{45671B9E-BF5C-4AB2-BB5B-604E6F5EE9C9}" type="presParOf" srcId="{378BE1C3-2A53-4E65-8002-1B0EF9C777D5}" destId="{E895E80F-2D39-4F69-B34F-73F80987F1FE}" srcOrd="3" destOrd="0" presId="urn:microsoft.com/office/officeart/2005/8/layout/cycle7"/>
    <dgm:cxn modelId="{EF8FE026-04C5-41AA-B6D1-94F19792E9F3}" type="presParOf" srcId="{E895E80F-2D39-4F69-B34F-73F80987F1FE}" destId="{F8A9E3B7-F35A-47A2-9E00-E7FFDA4608DB}" srcOrd="0" destOrd="0" presId="urn:microsoft.com/office/officeart/2005/8/layout/cycle7"/>
    <dgm:cxn modelId="{B98F73B1-F458-4B07-832B-3FDA90078ACC}" type="presParOf" srcId="{378BE1C3-2A53-4E65-8002-1B0EF9C777D5}" destId="{B3456AD8-CBC3-441D-9F67-D69DCA7D8AD3}" srcOrd="4" destOrd="0" presId="urn:microsoft.com/office/officeart/2005/8/layout/cycle7"/>
    <dgm:cxn modelId="{4D352117-13C5-4243-B424-428742FAD4A6}" type="presParOf" srcId="{378BE1C3-2A53-4E65-8002-1B0EF9C777D5}" destId="{8A035059-F235-42D3-85D2-B950EA7D9BF3}" srcOrd="5" destOrd="0" presId="urn:microsoft.com/office/officeart/2005/8/layout/cycle7"/>
    <dgm:cxn modelId="{FE22C421-CD45-4F92-9D11-2B68D91CE69D}" type="presParOf" srcId="{8A035059-F235-42D3-85D2-B950EA7D9BF3}" destId="{58E650B6-A2B8-41A0-90A6-A8E96C66FE57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A3D7CF1-1312-443F-AEF1-3095D321137E}">
      <dsp:nvSpPr>
        <dsp:cNvPr id="0" name=""/>
        <dsp:cNvSpPr/>
      </dsp:nvSpPr>
      <dsp:spPr>
        <a:xfrm>
          <a:off x="2524533" y="-212498"/>
          <a:ext cx="3180532" cy="19161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>
              <a:solidFill>
                <a:srgbClr val="FF0000"/>
              </a:solidFill>
            </a:rPr>
            <a:t>A</a:t>
          </a:r>
          <a:r>
            <a:rPr lang="en-US" sz="3500" kern="1200" dirty="0" smtClean="0"/>
            <a:t>WARE</a:t>
          </a:r>
        </a:p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Of the needs</a:t>
          </a:r>
        </a:p>
      </dsp:txBody>
      <dsp:txXfrm>
        <a:off x="2524533" y="-212498"/>
        <a:ext cx="3180532" cy="1916116"/>
      </dsp:txXfrm>
    </dsp:sp>
    <dsp:sp modelId="{FD17B592-9B6E-4BAB-BDF4-EE7AF354F7EB}">
      <dsp:nvSpPr>
        <dsp:cNvPr id="0" name=""/>
        <dsp:cNvSpPr/>
      </dsp:nvSpPr>
      <dsp:spPr>
        <a:xfrm rot="3600000">
          <a:off x="4562112" y="2291680"/>
          <a:ext cx="1105454" cy="37199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 rot="3600000">
        <a:off x="4562112" y="2291680"/>
        <a:ext cx="1105454" cy="371999"/>
      </dsp:txXfrm>
    </dsp:sp>
    <dsp:sp modelId="{80A40062-24D0-4DA4-953C-891ABB2DDBB3}">
      <dsp:nvSpPr>
        <dsp:cNvPr id="0" name=""/>
        <dsp:cNvSpPr/>
      </dsp:nvSpPr>
      <dsp:spPr>
        <a:xfrm>
          <a:off x="4805709" y="3251742"/>
          <a:ext cx="2125712" cy="10628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500" kern="1200"/>
        </a:p>
      </dsp:txBody>
      <dsp:txXfrm>
        <a:off x="4805709" y="3251742"/>
        <a:ext cx="2125712" cy="1062856"/>
      </dsp:txXfrm>
    </dsp:sp>
    <dsp:sp modelId="{E895E80F-2D39-4F69-B34F-73F80987F1FE}">
      <dsp:nvSpPr>
        <dsp:cNvPr id="0" name=""/>
        <dsp:cNvSpPr/>
      </dsp:nvSpPr>
      <dsp:spPr>
        <a:xfrm rot="10800000">
          <a:off x="3562072" y="3597170"/>
          <a:ext cx="1105454" cy="37199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 rot="10800000">
        <a:off x="3562072" y="3597170"/>
        <a:ext cx="1105454" cy="371999"/>
      </dsp:txXfrm>
    </dsp:sp>
    <dsp:sp modelId="{B3456AD8-CBC3-441D-9F67-D69DCA7D8AD3}">
      <dsp:nvSpPr>
        <dsp:cNvPr id="0" name=""/>
        <dsp:cNvSpPr/>
      </dsp:nvSpPr>
      <dsp:spPr>
        <a:xfrm>
          <a:off x="1298178" y="3251742"/>
          <a:ext cx="2125712" cy="10628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500" kern="1200"/>
        </a:p>
      </dsp:txBody>
      <dsp:txXfrm>
        <a:off x="1298178" y="3251742"/>
        <a:ext cx="2125712" cy="1062856"/>
      </dsp:txXfrm>
    </dsp:sp>
    <dsp:sp modelId="{8A035059-F235-42D3-85D2-B950EA7D9BF3}">
      <dsp:nvSpPr>
        <dsp:cNvPr id="0" name=""/>
        <dsp:cNvSpPr/>
      </dsp:nvSpPr>
      <dsp:spPr>
        <a:xfrm rot="18000000">
          <a:off x="2562032" y="2291680"/>
          <a:ext cx="1105454" cy="37199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 rot="18000000">
        <a:off x="2562032" y="2291680"/>
        <a:ext cx="1105454" cy="37199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A3D7CF1-1312-443F-AEF1-3095D321137E}">
      <dsp:nvSpPr>
        <dsp:cNvPr id="0" name=""/>
        <dsp:cNvSpPr/>
      </dsp:nvSpPr>
      <dsp:spPr>
        <a:xfrm>
          <a:off x="2515430" y="-281979"/>
          <a:ext cx="2342703" cy="1171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>
              <a:solidFill>
                <a:srgbClr val="FF0000"/>
              </a:solidFill>
            </a:rPr>
            <a:t>A</a:t>
          </a:r>
          <a:r>
            <a:rPr lang="en-US" sz="4200" kern="1200" dirty="0" smtClean="0"/>
            <a:t>WARE</a:t>
          </a:r>
          <a:endParaRPr lang="en-US" sz="4200" kern="1200" dirty="0"/>
        </a:p>
      </dsp:txBody>
      <dsp:txXfrm>
        <a:off x="2515430" y="-281979"/>
        <a:ext cx="2342703" cy="1171351"/>
      </dsp:txXfrm>
    </dsp:sp>
    <dsp:sp modelId="{FD17B592-9B6E-4BAB-BDF4-EE7AF354F7EB}">
      <dsp:nvSpPr>
        <dsp:cNvPr id="0" name=""/>
        <dsp:cNvSpPr/>
      </dsp:nvSpPr>
      <dsp:spPr>
        <a:xfrm rot="3600000">
          <a:off x="4222088" y="1490978"/>
          <a:ext cx="537039" cy="40997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3600000">
        <a:off x="4222088" y="1490978"/>
        <a:ext cx="537039" cy="409973"/>
      </dsp:txXfrm>
    </dsp:sp>
    <dsp:sp modelId="{80A40062-24D0-4DA4-953C-891ABB2DDBB3}">
      <dsp:nvSpPr>
        <dsp:cNvPr id="0" name=""/>
        <dsp:cNvSpPr/>
      </dsp:nvSpPr>
      <dsp:spPr>
        <a:xfrm>
          <a:off x="3594414" y="2502556"/>
          <a:ext cx="4054774" cy="23053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>
              <a:solidFill>
                <a:srgbClr val="FF0000"/>
              </a:solidFill>
            </a:rPr>
            <a:t>B</a:t>
          </a:r>
          <a:r>
            <a:rPr lang="en-US" sz="4000" kern="1200" dirty="0" smtClean="0"/>
            <a:t>ELIEF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That God is leading</a:t>
          </a:r>
          <a:endParaRPr lang="en-US" sz="3200" kern="1200" dirty="0"/>
        </a:p>
      </dsp:txBody>
      <dsp:txXfrm>
        <a:off x="3594414" y="2502556"/>
        <a:ext cx="4054774" cy="2305384"/>
      </dsp:txXfrm>
    </dsp:sp>
    <dsp:sp modelId="{E895E80F-2D39-4F69-B34F-73F80987F1FE}">
      <dsp:nvSpPr>
        <dsp:cNvPr id="0" name=""/>
        <dsp:cNvSpPr/>
      </dsp:nvSpPr>
      <dsp:spPr>
        <a:xfrm rot="10800000">
          <a:off x="2990244" y="3450262"/>
          <a:ext cx="537039" cy="40997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10800000">
        <a:off x="2990244" y="3450262"/>
        <a:ext cx="537039" cy="409973"/>
      </dsp:txXfrm>
    </dsp:sp>
    <dsp:sp modelId="{B3456AD8-CBC3-441D-9F67-D69DCA7D8AD3}">
      <dsp:nvSpPr>
        <dsp:cNvPr id="0" name=""/>
        <dsp:cNvSpPr/>
      </dsp:nvSpPr>
      <dsp:spPr>
        <a:xfrm>
          <a:off x="580410" y="3069573"/>
          <a:ext cx="2342703" cy="1171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200" kern="1200" dirty="0"/>
        </a:p>
      </dsp:txBody>
      <dsp:txXfrm>
        <a:off x="580410" y="3069573"/>
        <a:ext cx="2342703" cy="1171351"/>
      </dsp:txXfrm>
    </dsp:sp>
    <dsp:sp modelId="{8A035059-F235-42D3-85D2-B950EA7D9BF3}">
      <dsp:nvSpPr>
        <dsp:cNvPr id="0" name=""/>
        <dsp:cNvSpPr/>
      </dsp:nvSpPr>
      <dsp:spPr>
        <a:xfrm rot="18000000">
          <a:off x="2450752" y="1774486"/>
          <a:ext cx="537039" cy="40997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18000000">
        <a:off x="2450752" y="1774486"/>
        <a:ext cx="537039" cy="40997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A3D7CF1-1312-443F-AEF1-3095D321137E}">
      <dsp:nvSpPr>
        <dsp:cNvPr id="0" name=""/>
        <dsp:cNvSpPr/>
      </dsp:nvSpPr>
      <dsp:spPr>
        <a:xfrm>
          <a:off x="3333361" y="-320080"/>
          <a:ext cx="2342703" cy="1171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>
              <a:solidFill>
                <a:srgbClr val="FF0000"/>
              </a:solidFill>
            </a:rPr>
            <a:t>A</a:t>
          </a:r>
          <a:r>
            <a:rPr lang="en-US" sz="4200" kern="1200" dirty="0" smtClean="0"/>
            <a:t>WARE</a:t>
          </a:r>
          <a:endParaRPr lang="en-US" sz="4200" kern="1200" dirty="0"/>
        </a:p>
      </dsp:txBody>
      <dsp:txXfrm>
        <a:off x="3333361" y="-320080"/>
        <a:ext cx="2342703" cy="1171351"/>
      </dsp:txXfrm>
    </dsp:sp>
    <dsp:sp modelId="{FD17B592-9B6E-4BAB-BDF4-EE7AF354F7EB}">
      <dsp:nvSpPr>
        <dsp:cNvPr id="0" name=""/>
        <dsp:cNvSpPr/>
      </dsp:nvSpPr>
      <dsp:spPr>
        <a:xfrm rot="3600000">
          <a:off x="5173220" y="1736385"/>
          <a:ext cx="598006" cy="40997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3600000">
        <a:off x="5173220" y="1736385"/>
        <a:ext cx="598006" cy="409973"/>
      </dsp:txXfrm>
    </dsp:sp>
    <dsp:sp modelId="{80A40062-24D0-4DA4-953C-891ABB2DDBB3}">
      <dsp:nvSpPr>
        <dsp:cNvPr id="0" name=""/>
        <dsp:cNvSpPr/>
      </dsp:nvSpPr>
      <dsp:spPr>
        <a:xfrm>
          <a:off x="5268381" y="3031471"/>
          <a:ext cx="2342703" cy="1171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>
              <a:solidFill>
                <a:srgbClr val="FF0000"/>
              </a:solidFill>
            </a:rPr>
            <a:t>B</a:t>
          </a:r>
          <a:r>
            <a:rPr lang="en-US" sz="4200" kern="1200" dirty="0" smtClean="0"/>
            <a:t>ELIEF</a:t>
          </a:r>
          <a:endParaRPr lang="en-US" sz="4200" kern="1200" dirty="0"/>
        </a:p>
      </dsp:txBody>
      <dsp:txXfrm>
        <a:off x="5268381" y="3031471"/>
        <a:ext cx="2342703" cy="1171351"/>
      </dsp:txXfrm>
    </dsp:sp>
    <dsp:sp modelId="{E895E80F-2D39-4F69-B34F-73F80987F1FE}">
      <dsp:nvSpPr>
        <dsp:cNvPr id="0" name=""/>
        <dsp:cNvSpPr/>
      </dsp:nvSpPr>
      <dsp:spPr>
        <a:xfrm rot="10800000">
          <a:off x="4595624" y="3412161"/>
          <a:ext cx="598006" cy="40997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10800000">
        <a:off x="4595624" y="3412161"/>
        <a:ext cx="598006" cy="409973"/>
      </dsp:txXfrm>
    </dsp:sp>
    <dsp:sp modelId="{B3456AD8-CBC3-441D-9F67-D69DCA7D8AD3}">
      <dsp:nvSpPr>
        <dsp:cNvPr id="0" name=""/>
        <dsp:cNvSpPr/>
      </dsp:nvSpPr>
      <dsp:spPr>
        <a:xfrm>
          <a:off x="618514" y="2388253"/>
          <a:ext cx="3902358" cy="24577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>
              <a:solidFill>
                <a:srgbClr val="FF0000"/>
              </a:solidFill>
            </a:rPr>
            <a:t>C</a:t>
          </a:r>
          <a:r>
            <a:rPr lang="en-US" sz="4400" kern="1200" dirty="0" smtClean="0"/>
            <a:t>RISIS</a:t>
          </a:r>
        </a:p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We must change</a:t>
          </a:r>
          <a:endParaRPr lang="en-US" sz="3400" kern="1200" dirty="0"/>
        </a:p>
      </dsp:txBody>
      <dsp:txXfrm>
        <a:off x="618514" y="2388253"/>
        <a:ext cx="3902358" cy="2457788"/>
      </dsp:txXfrm>
    </dsp:sp>
    <dsp:sp modelId="{8A035059-F235-42D3-85D2-B950EA7D9BF3}">
      <dsp:nvSpPr>
        <dsp:cNvPr id="0" name=""/>
        <dsp:cNvSpPr/>
      </dsp:nvSpPr>
      <dsp:spPr>
        <a:xfrm rot="18000000">
          <a:off x="3423881" y="1414775"/>
          <a:ext cx="598006" cy="40997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18000000">
        <a:off x="3423881" y="1414775"/>
        <a:ext cx="598006" cy="409973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A3D7CF1-1312-443F-AEF1-3095D321137E}">
      <dsp:nvSpPr>
        <dsp:cNvPr id="0" name=""/>
        <dsp:cNvSpPr/>
      </dsp:nvSpPr>
      <dsp:spPr>
        <a:xfrm>
          <a:off x="2946095" y="-5586"/>
          <a:ext cx="2342703" cy="1171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>
              <a:solidFill>
                <a:srgbClr val="FF0000"/>
              </a:solidFill>
            </a:rPr>
            <a:t>A</a:t>
          </a:r>
          <a:r>
            <a:rPr lang="en-US" sz="4200" kern="1200" dirty="0" smtClean="0"/>
            <a:t>WARE</a:t>
          </a:r>
          <a:endParaRPr lang="en-US" sz="4200" kern="1200" dirty="0"/>
        </a:p>
      </dsp:txBody>
      <dsp:txXfrm>
        <a:off x="2946095" y="-5586"/>
        <a:ext cx="2342703" cy="1171351"/>
      </dsp:txXfrm>
    </dsp:sp>
    <dsp:sp modelId="{FD17B592-9B6E-4BAB-BDF4-EE7AF354F7EB}">
      <dsp:nvSpPr>
        <dsp:cNvPr id="0" name=""/>
        <dsp:cNvSpPr/>
      </dsp:nvSpPr>
      <dsp:spPr>
        <a:xfrm rot="3600000">
          <a:off x="4476140" y="2050878"/>
          <a:ext cx="1217632" cy="40997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3600000">
        <a:off x="4476140" y="2050878"/>
        <a:ext cx="1217632" cy="409973"/>
      </dsp:txXfrm>
    </dsp:sp>
    <dsp:sp modelId="{80A40062-24D0-4DA4-953C-891ABB2DDBB3}">
      <dsp:nvSpPr>
        <dsp:cNvPr id="0" name=""/>
        <dsp:cNvSpPr/>
      </dsp:nvSpPr>
      <dsp:spPr>
        <a:xfrm>
          <a:off x="4881115" y="3345965"/>
          <a:ext cx="2342703" cy="1171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>
              <a:solidFill>
                <a:srgbClr val="FF0000"/>
              </a:solidFill>
            </a:rPr>
            <a:t>B</a:t>
          </a:r>
          <a:r>
            <a:rPr lang="en-US" sz="4200" kern="1200" dirty="0" smtClean="0"/>
            <a:t>ELIEF</a:t>
          </a:r>
          <a:endParaRPr lang="en-US" sz="4200" kern="1200" dirty="0"/>
        </a:p>
      </dsp:txBody>
      <dsp:txXfrm>
        <a:off x="4881115" y="3345965"/>
        <a:ext cx="2342703" cy="1171351"/>
      </dsp:txXfrm>
    </dsp:sp>
    <dsp:sp modelId="{E895E80F-2D39-4F69-B34F-73F80987F1FE}">
      <dsp:nvSpPr>
        <dsp:cNvPr id="0" name=""/>
        <dsp:cNvSpPr/>
      </dsp:nvSpPr>
      <dsp:spPr>
        <a:xfrm rot="10800000">
          <a:off x="3511278" y="3726654"/>
          <a:ext cx="1217632" cy="40997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10800000">
        <a:off x="3511278" y="3726654"/>
        <a:ext cx="1217632" cy="409973"/>
      </dsp:txXfrm>
    </dsp:sp>
    <dsp:sp modelId="{B3456AD8-CBC3-441D-9F67-D69DCA7D8AD3}">
      <dsp:nvSpPr>
        <dsp:cNvPr id="0" name=""/>
        <dsp:cNvSpPr/>
      </dsp:nvSpPr>
      <dsp:spPr>
        <a:xfrm>
          <a:off x="1005781" y="3331733"/>
          <a:ext cx="2353292" cy="11998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>
              <a:solidFill>
                <a:srgbClr val="FF0000"/>
              </a:solidFill>
            </a:rPr>
            <a:t>C</a:t>
          </a:r>
          <a:r>
            <a:rPr lang="en-US" sz="4400" kern="1200" dirty="0" smtClean="0"/>
            <a:t>RISIS</a:t>
          </a:r>
        </a:p>
      </dsp:txBody>
      <dsp:txXfrm>
        <a:off x="1005781" y="3331733"/>
        <a:ext cx="2353292" cy="1199815"/>
      </dsp:txXfrm>
    </dsp:sp>
    <dsp:sp modelId="{8A035059-F235-42D3-85D2-B950EA7D9BF3}">
      <dsp:nvSpPr>
        <dsp:cNvPr id="0" name=""/>
        <dsp:cNvSpPr/>
      </dsp:nvSpPr>
      <dsp:spPr>
        <a:xfrm rot="18000000">
          <a:off x="2545229" y="2043762"/>
          <a:ext cx="1217632" cy="40997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18000000">
        <a:off x="2545229" y="2043762"/>
        <a:ext cx="1217632" cy="409973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A3D7CF1-1312-443F-AEF1-3095D321137E}">
      <dsp:nvSpPr>
        <dsp:cNvPr id="0" name=""/>
        <dsp:cNvSpPr/>
      </dsp:nvSpPr>
      <dsp:spPr>
        <a:xfrm>
          <a:off x="2946095" y="-5586"/>
          <a:ext cx="2342703" cy="1171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>
              <a:solidFill>
                <a:srgbClr val="FF0000"/>
              </a:solidFill>
            </a:rPr>
            <a:t>A</a:t>
          </a:r>
          <a:r>
            <a:rPr lang="en-US" sz="4200" kern="1200" dirty="0" smtClean="0"/>
            <a:t>WARE</a:t>
          </a:r>
          <a:endParaRPr lang="en-US" sz="4200" kern="1200" dirty="0"/>
        </a:p>
      </dsp:txBody>
      <dsp:txXfrm>
        <a:off x="2946095" y="-5586"/>
        <a:ext cx="2342703" cy="1171351"/>
      </dsp:txXfrm>
    </dsp:sp>
    <dsp:sp modelId="{FD17B592-9B6E-4BAB-BDF4-EE7AF354F7EB}">
      <dsp:nvSpPr>
        <dsp:cNvPr id="0" name=""/>
        <dsp:cNvSpPr/>
      </dsp:nvSpPr>
      <dsp:spPr>
        <a:xfrm rot="3600000">
          <a:off x="4476140" y="2050878"/>
          <a:ext cx="1217632" cy="40997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3600000">
        <a:off x="4476140" y="2050878"/>
        <a:ext cx="1217632" cy="409973"/>
      </dsp:txXfrm>
    </dsp:sp>
    <dsp:sp modelId="{80A40062-24D0-4DA4-953C-891ABB2DDBB3}">
      <dsp:nvSpPr>
        <dsp:cNvPr id="0" name=""/>
        <dsp:cNvSpPr/>
      </dsp:nvSpPr>
      <dsp:spPr>
        <a:xfrm>
          <a:off x="4881115" y="3345965"/>
          <a:ext cx="2342703" cy="1171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>
              <a:solidFill>
                <a:srgbClr val="FF0000"/>
              </a:solidFill>
            </a:rPr>
            <a:t>B</a:t>
          </a:r>
          <a:r>
            <a:rPr lang="en-US" sz="4200" kern="1200" dirty="0" smtClean="0"/>
            <a:t>ELIEF</a:t>
          </a:r>
          <a:endParaRPr lang="en-US" sz="4200" kern="1200" dirty="0"/>
        </a:p>
      </dsp:txBody>
      <dsp:txXfrm>
        <a:off x="4881115" y="3345965"/>
        <a:ext cx="2342703" cy="1171351"/>
      </dsp:txXfrm>
    </dsp:sp>
    <dsp:sp modelId="{E895E80F-2D39-4F69-B34F-73F80987F1FE}">
      <dsp:nvSpPr>
        <dsp:cNvPr id="0" name=""/>
        <dsp:cNvSpPr/>
      </dsp:nvSpPr>
      <dsp:spPr>
        <a:xfrm rot="10800000">
          <a:off x="3511278" y="3726654"/>
          <a:ext cx="1217632" cy="40997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10800000">
        <a:off x="3511278" y="3726654"/>
        <a:ext cx="1217632" cy="409973"/>
      </dsp:txXfrm>
    </dsp:sp>
    <dsp:sp modelId="{B3456AD8-CBC3-441D-9F67-D69DCA7D8AD3}">
      <dsp:nvSpPr>
        <dsp:cNvPr id="0" name=""/>
        <dsp:cNvSpPr/>
      </dsp:nvSpPr>
      <dsp:spPr>
        <a:xfrm>
          <a:off x="1005781" y="3331733"/>
          <a:ext cx="2353292" cy="11998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>
              <a:solidFill>
                <a:srgbClr val="FF0000"/>
              </a:solidFill>
            </a:rPr>
            <a:t>C</a:t>
          </a:r>
          <a:r>
            <a:rPr lang="en-US" sz="4400" kern="1200" dirty="0" smtClean="0"/>
            <a:t>RISIS</a:t>
          </a:r>
        </a:p>
      </dsp:txBody>
      <dsp:txXfrm>
        <a:off x="1005781" y="3331733"/>
        <a:ext cx="2353292" cy="1199815"/>
      </dsp:txXfrm>
    </dsp:sp>
    <dsp:sp modelId="{8A035059-F235-42D3-85D2-B950EA7D9BF3}">
      <dsp:nvSpPr>
        <dsp:cNvPr id="0" name=""/>
        <dsp:cNvSpPr/>
      </dsp:nvSpPr>
      <dsp:spPr>
        <a:xfrm rot="18000000">
          <a:off x="2545229" y="2043762"/>
          <a:ext cx="1217632" cy="40997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18000000">
        <a:off x="2545229" y="2043762"/>
        <a:ext cx="1217632" cy="409973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A3D7CF1-1312-443F-AEF1-3095D321137E}">
      <dsp:nvSpPr>
        <dsp:cNvPr id="0" name=""/>
        <dsp:cNvSpPr/>
      </dsp:nvSpPr>
      <dsp:spPr>
        <a:xfrm>
          <a:off x="2946095" y="-5586"/>
          <a:ext cx="2342703" cy="1171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>
              <a:solidFill>
                <a:srgbClr val="FF0000"/>
              </a:solidFill>
            </a:rPr>
            <a:t>A</a:t>
          </a:r>
          <a:r>
            <a:rPr lang="en-US" sz="4200" kern="1200" dirty="0" smtClean="0"/>
            <a:t>WARE</a:t>
          </a:r>
          <a:endParaRPr lang="en-US" sz="4200" kern="1200" dirty="0"/>
        </a:p>
      </dsp:txBody>
      <dsp:txXfrm>
        <a:off x="2946095" y="-5586"/>
        <a:ext cx="2342703" cy="1171351"/>
      </dsp:txXfrm>
    </dsp:sp>
    <dsp:sp modelId="{FD17B592-9B6E-4BAB-BDF4-EE7AF354F7EB}">
      <dsp:nvSpPr>
        <dsp:cNvPr id="0" name=""/>
        <dsp:cNvSpPr/>
      </dsp:nvSpPr>
      <dsp:spPr>
        <a:xfrm rot="3600000">
          <a:off x="4476140" y="2050878"/>
          <a:ext cx="1217632" cy="40997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3600000">
        <a:off x="4476140" y="2050878"/>
        <a:ext cx="1217632" cy="409973"/>
      </dsp:txXfrm>
    </dsp:sp>
    <dsp:sp modelId="{80A40062-24D0-4DA4-953C-891ABB2DDBB3}">
      <dsp:nvSpPr>
        <dsp:cNvPr id="0" name=""/>
        <dsp:cNvSpPr/>
      </dsp:nvSpPr>
      <dsp:spPr>
        <a:xfrm>
          <a:off x="4881115" y="3345965"/>
          <a:ext cx="2342703" cy="1171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>
              <a:solidFill>
                <a:srgbClr val="FF0000"/>
              </a:solidFill>
            </a:rPr>
            <a:t>B</a:t>
          </a:r>
          <a:r>
            <a:rPr lang="en-US" sz="4200" kern="1200" dirty="0" smtClean="0"/>
            <a:t>ELIEF</a:t>
          </a:r>
          <a:endParaRPr lang="en-US" sz="4200" kern="1200" dirty="0"/>
        </a:p>
      </dsp:txBody>
      <dsp:txXfrm>
        <a:off x="4881115" y="3345965"/>
        <a:ext cx="2342703" cy="1171351"/>
      </dsp:txXfrm>
    </dsp:sp>
    <dsp:sp modelId="{E895E80F-2D39-4F69-B34F-73F80987F1FE}">
      <dsp:nvSpPr>
        <dsp:cNvPr id="0" name=""/>
        <dsp:cNvSpPr/>
      </dsp:nvSpPr>
      <dsp:spPr>
        <a:xfrm rot="10800000">
          <a:off x="3511278" y="3726654"/>
          <a:ext cx="1217632" cy="40997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10800000">
        <a:off x="3511278" y="3726654"/>
        <a:ext cx="1217632" cy="409973"/>
      </dsp:txXfrm>
    </dsp:sp>
    <dsp:sp modelId="{B3456AD8-CBC3-441D-9F67-D69DCA7D8AD3}">
      <dsp:nvSpPr>
        <dsp:cNvPr id="0" name=""/>
        <dsp:cNvSpPr/>
      </dsp:nvSpPr>
      <dsp:spPr>
        <a:xfrm>
          <a:off x="1005781" y="3331733"/>
          <a:ext cx="2353292" cy="11998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>
              <a:solidFill>
                <a:srgbClr val="FF0000"/>
              </a:solidFill>
            </a:rPr>
            <a:t>C</a:t>
          </a:r>
          <a:r>
            <a:rPr lang="en-US" sz="4400" kern="1200" dirty="0" smtClean="0"/>
            <a:t>RISIS</a:t>
          </a:r>
        </a:p>
      </dsp:txBody>
      <dsp:txXfrm>
        <a:off x="1005781" y="3331733"/>
        <a:ext cx="2353292" cy="1199815"/>
      </dsp:txXfrm>
    </dsp:sp>
    <dsp:sp modelId="{8A035059-F235-42D3-85D2-B950EA7D9BF3}">
      <dsp:nvSpPr>
        <dsp:cNvPr id="0" name=""/>
        <dsp:cNvSpPr/>
      </dsp:nvSpPr>
      <dsp:spPr>
        <a:xfrm rot="18000000">
          <a:off x="2545229" y="2043762"/>
          <a:ext cx="1217632" cy="40997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18000000">
        <a:off x="2545229" y="2043762"/>
        <a:ext cx="1217632" cy="4099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D02E7-DF7A-46E9-BE7D-755177473783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53603D-5519-45C3-BE60-6A615D02AE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53603D-5519-45C3-BE60-6A615D02AE1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B6822A5-0C82-483D-B07A-52B081E8EDCA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1575968-D8DD-43C0-B3C1-5CCD5ACA4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822A5-0C82-483D-B07A-52B081E8EDCA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575968-D8DD-43C0-B3C1-5CCD5ACA4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822A5-0C82-483D-B07A-52B081E8EDCA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575968-D8DD-43C0-B3C1-5CCD5ACA4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822A5-0C82-483D-B07A-52B081E8EDCA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575968-D8DD-43C0-B3C1-5CCD5ACA44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822A5-0C82-483D-B07A-52B081E8EDCA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575968-D8DD-43C0-B3C1-5CCD5ACA44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822A5-0C82-483D-B07A-52B081E8EDCA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575968-D8DD-43C0-B3C1-5CCD5ACA44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822A5-0C82-483D-B07A-52B081E8EDCA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575968-D8DD-43C0-B3C1-5CCD5ACA4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822A5-0C82-483D-B07A-52B081E8EDCA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575968-D8DD-43C0-B3C1-5CCD5ACA44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822A5-0C82-483D-B07A-52B081E8EDCA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575968-D8DD-43C0-B3C1-5CCD5ACA4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B6822A5-0C82-483D-B07A-52B081E8EDCA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575968-D8DD-43C0-B3C1-5CCD5ACA4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B6822A5-0C82-483D-B07A-52B081E8EDCA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1575968-D8DD-43C0-B3C1-5CCD5ACA44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B6822A5-0C82-483D-B07A-52B081E8EDCA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1575968-D8DD-43C0-B3C1-5CCD5ACA4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3048000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FF0000"/>
                </a:solidFill>
                <a:latin typeface="Algerian" pitchFamily="82" charset="0"/>
              </a:rPr>
              <a:t>A CHURCH ON A MISSION</a:t>
            </a:r>
            <a:endParaRPr lang="en-US" sz="96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91000"/>
            <a:ext cx="7772400" cy="1295399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tx1"/>
                </a:solidFill>
              </a:rPr>
              <a:t>ACTS 15:36-16:10</a:t>
            </a:r>
            <a:endParaRPr lang="en-US" sz="4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PastorSteve\Pictures\map_pauls_second_journey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6652" y="228600"/>
            <a:ext cx="8642548" cy="6400801"/>
          </a:xfrm>
          <a:prstGeom prst="rect">
            <a:avLst/>
          </a:prstGeom>
          <a:noFill/>
        </p:spPr>
      </p:pic>
      <p:sp>
        <p:nvSpPr>
          <p:cNvPr id="4" name="Notched Right Arrow 3"/>
          <p:cNvSpPr/>
          <p:nvPr/>
        </p:nvSpPr>
        <p:spPr>
          <a:xfrm>
            <a:off x="6019800" y="3581400"/>
            <a:ext cx="1828800" cy="609600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400" dirty="0" smtClean="0"/>
              <a:t>Acts 15:36– “Some time later Paul said to Barnabas, “Let us go back and </a:t>
            </a:r>
            <a:r>
              <a:rPr lang="en-US" sz="4400" dirty="0"/>
              <a:t>v</a:t>
            </a:r>
            <a:r>
              <a:rPr lang="en-US" sz="4400" dirty="0" smtClean="0"/>
              <a:t>isit the brothers in all the towns where we preached the word of the Lord and see how they are doing.”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Aharoni" pitchFamily="2" charset="-79"/>
                <a:cs typeface="Aharoni" pitchFamily="2" charset="-79"/>
              </a:rPr>
              <a:t>2</a:t>
            </a:r>
            <a:r>
              <a:rPr lang="en-US" sz="7200" dirty="0" smtClean="0">
                <a:latin typeface="Aharoni" pitchFamily="2" charset="-79"/>
                <a:cs typeface="Aharoni" pitchFamily="2" charset="-79"/>
              </a:rPr>
              <a:t>. PAUL’S PLAN</a:t>
            </a:r>
            <a:endParaRPr lang="en-US" sz="72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PastorSteve\Pictures\map_pauls_second_journey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6652" y="228600"/>
            <a:ext cx="8642548" cy="6400801"/>
          </a:xfrm>
          <a:prstGeom prst="rect">
            <a:avLst/>
          </a:prstGeom>
          <a:noFill/>
        </p:spPr>
      </p:pic>
      <p:sp>
        <p:nvSpPr>
          <p:cNvPr id="5" name="Notched Right Arrow 4"/>
          <p:cNvSpPr/>
          <p:nvPr/>
        </p:nvSpPr>
        <p:spPr>
          <a:xfrm>
            <a:off x="3352800" y="2819400"/>
            <a:ext cx="2667000" cy="685800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Acts 15:36–  “Let us go back and </a:t>
            </a:r>
            <a:r>
              <a:rPr lang="en-US" sz="4400" dirty="0"/>
              <a:t>v</a:t>
            </a:r>
            <a:r>
              <a:rPr lang="en-US" sz="4400" dirty="0" smtClean="0"/>
              <a:t>isit the brothers in all the towns where we preached the word of the Lord….”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>
                <a:latin typeface="Aharoni" pitchFamily="2" charset="-79"/>
                <a:cs typeface="Aharoni" pitchFamily="2" charset="-79"/>
              </a:rPr>
              <a:t>PAUL’S </a:t>
            </a:r>
            <a:r>
              <a:rPr lang="en-US" sz="72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PASSION</a:t>
            </a:r>
            <a:endParaRPr lang="en-US" sz="7200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“I have a stronger desire than ever to go to China.  That land is ever in my thoughts.  Think of it—360,000,000 souls, w/o God or hope in the world!  Poor, neglected China!  Scarcely anyone cares about it.”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Hudson Taylor (1832-1905)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“A missionary mentality is a key component… transformational churches know, understand, and are deeply in love with their cities, communities, and people.”                       (Stetzer &amp; Rainer)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MISSIONARY MENTALITY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026091"/>
          </a:xfrm>
        </p:spPr>
        <p:txBody>
          <a:bodyPr>
            <a:normAutofit/>
          </a:bodyPr>
          <a:lstStyle/>
          <a:p>
            <a:r>
              <a:rPr lang="en-US" sz="4400" dirty="0" smtClean="0"/>
              <a:t>Acts 15:37– “Barnabas wanted to take John, also called Mark, with them, but Paul….”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Autofit/>
          </a:bodyPr>
          <a:lstStyle/>
          <a:p>
            <a:r>
              <a:rPr lang="en-US" sz="9600" dirty="0" smtClean="0">
                <a:latin typeface="Aharoni" pitchFamily="2" charset="-79"/>
                <a:cs typeface="Aharoni" pitchFamily="2" charset="-79"/>
              </a:rPr>
              <a:t>3</a:t>
            </a:r>
            <a:r>
              <a:rPr lang="en-US" sz="7200" dirty="0" smtClean="0">
                <a:latin typeface="Aharoni" pitchFamily="2" charset="-79"/>
                <a:cs typeface="Aharoni" pitchFamily="2" charset="-79"/>
              </a:rPr>
              <a:t>.</a:t>
            </a:r>
            <a:r>
              <a:rPr lang="en-US" sz="6000" dirty="0" smtClean="0">
                <a:latin typeface="Aharoni" pitchFamily="2" charset="-79"/>
                <a:cs typeface="Aharoni" pitchFamily="2" charset="-79"/>
              </a:rPr>
              <a:t> BARNABAS’ PLAN</a:t>
            </a:r>
            <a:endParaRPr lang="en-US" sz="60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026091"/>
          </a:xfrm>
        </p:spPr>
        <p:txBody>
          <a:bodyPr>
            <a:normAutofit/>
          </a:bodyPr>
          <a:lstStyle/>
          <a:p>
            <a:r>
              <a:rPr lang="en-US" sz="4400" dirty="0" smtClean="0"/>
              <a:t>Acts 15:39– “Barnabas took Mark and sailed for Cyprus….”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Autofit/>
          </a:bodyPr>
          <a:lstStyle/>
          <a:p>
            <a:r>
              <a:rPr lang="en-US" sz="9600" dirty="0" smtClean="0">
                <a:latin typeface="Aharoni" pitchFamily="2" charset="-79"/>
                <a:cs typeface="Aharoni" pitchFamily="2" charset="-79"/>
              </a:rPr>
              <a:t>3</a:t>
            </a:r>
            <a:r>
              <a:rPr lang="en-US" sz="7200" dirty="0" smtClean="0">
                <a:latin typeface="Aharoni" pitchFamily="2" charset="-79"/>
                <a:cs typeface="Aharoni" pitchFamily="2" charset="-79"/>
              </a:rPr>
              <a:t>.</a:t>
            </a:r>
            <a:r>
              <a:rPr lang="en-US" sz="6000" dirty="0" smtClean="0">
                <a:latin typeface="Aharoni" pitchFamily="2" charset="-79"/>
                <a:cs typeface="Aharoni" pitchFamily="2" charset="-79"/>
              </a:rPr>
              <a:t> BARNABAS’ PLAN</a:t>
            </a:r>
            <a:endParaRPr lang="en-US" sz="60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PastorSteve\Pictures\map_pauls_second_journey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6652" y="228600"/>
            <a:ext cx="8642548" cy="6400801"/>
          </a:xfrm>
          <a:prstGeom prst="rect">
            <a:avLst/>
          </a:prstGeom>
          <a:noFill/>
        </p:spPr>
      </p:pic>
      <p:sp>
        <p:nvSpPr>
          <p:cNvPr id="5" name="Notched Right Arrow 4"/>
          <p:cNvSpPr/>
          <p:nvPr/>
        </p:nvSpPr>
        <p:spPr>
          <a:xfrm>
            <a:off x="3352800" y="3962400"/>
            <a:ext cx="2971800" cy="838200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Paul and  Silas... “went through Syria and Cilicia, strengthening the churches.”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Acts 15:41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4114800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FF0000"/>
                </a:solidFill>
                <a:latin typeface="Algerian" pitchFamily="82" charset="0"/>
              </a:rPr>
              <a:t>A CHURCH WITH A MISSION</a:t>
            </a:r>
            <a:endParaRPr lang="en-US" sz="96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7772400" cy="914399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tx1"/>
                </a:solidFill>
              </a:rPr>
              <a:t>ACTS 15:36-16:10</a:t>
            </a:r>
            <a:endParaRPr lang="en-US" sz="4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PastorSteve\Pictures\map_pauls_second_journey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6652" y="228600"/>
            <a:ext cx="8642548" cy="6400801"/>
          </a:xfrm>
          <a:prstGeom prst="rect">
            <a:avLst/>
          </a:prstGeom>
          <a:noFill/>
        </p:spPr>
      </p:pic>
      <p:sp>
        <p:nvSpPr>
          <p:cNvPr id="5" name="Notched Right Arrow 4"/>
          <p:cNvSpPr/>
          <p:nvPr/>
        </p:nvSpPr>
        <p:spPr>
          <a:xfrm>
            <a:off x="4648200" y="2971800"/>
            <a:ext cx="2743200" cy="762000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Paul and Silas, “Came to Derbe and then to Lystra…”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Acts 16:1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PastorSteve\Pictures\map_pauls_second_journey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6652" y="228600"/>
            <a:ext cx="8642548" cy="6400801"/>
          </a:xfrm>
          <a:prstGeom prst="rect">
            <a:avLst/>
          </a:prstGeom>
          <a:noFill/>
        </p:spPr>
      </p:pic>
      <p:sp>
        <p:nvSpPr>
          <p:cNvPr id="5" name="Notched Right Arrow 4"/>
          <p:cNvSpPr/>
          <p:nvPr/>
        </p:nvSpPr>
        <p:spPr>
          <a:xfrm>
            <a:off x="3352800" y="2819400"/>
            <a:ext cx="2667000" cy="685800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“Paul and his companions traveled throughout the region of Phrygia and Galatia.”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ACTS 16:6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PastorSteve\Pictures\map_pauls_second_journey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6652" y="228600"/>
            <a:ext cx="8642548" cy="6400801"/>
          </a:xfrm>
          <a:prstGeom prst="rect">
            <a:avLst/>
          </a:prstGeom>
          <a:noFill/>
        </p:spPr>
      </p:pic>
      <p:sp>
        <p:nvSpPr>
          <p:cNvPr id="5" name="Notched Right Arrow 4"/>
          <p:cNvSpPr/>
          <p:nvPr/>
        </p:nvSpPr>
        <p:spPr>
          <a:xfrm>
            <a:off x="3352800" y="2133600"/>
            <a:ext cx="2057400" cy="762000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“Paul and his companions … came to the border of Mysia….”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ACTS 16:7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PastorSteve\Pictures\map_pauls_second_journey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6652" y="228600"/>
            <a:ext cx="8642548" cy="6400801"/>
          </a:xfrm>
          <a:prstGeom prst="rect">
            <a:avLst/>
          </a:prstGeom>
          <a:noFill/>
        </p:spPr>
      </p:pic>
      <p:sp>
        <p:nvSpPr>
          <p:cNvPr id="4" name="Notched Right Arrow 3"/>
          <p:cNvSpPr/>
          <p:nvPr/>
        </p:nvSpPr>
        <p:spPr>
          <a:xfrm>
            <a:off x="2286000" y="1676400"/>
            <a:ext cx="1752600" cy="685800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“Paul and his companions traveled throughout the region of Phrygia and Galatia…they came to the border of Mysia…down to Troas.”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ACTS 16:6ff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PastorSteve\Pictures\map_pauls_second_journey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6652" y="228600"/>
            <a:ext cx="8642548" cy="6400801"/>
          </a:xfrm>
          <a:prstGeom prst="rect">
            <a:avLst/>
          </a:prstGeom>
          <a:noFill/>
        </p:spPr>
      </p:pic>
      <p:sp>
        <p:nvSpPr>
          <p:cNvPr id="4" name="Notched Right Arrow 3"/>
          <p:cNvSpPr/>
          <p:nvPr/>
        </p:nvSpPr>
        <p:spPr>
          <a:xfrm>
            <a:off x="2286000" y="1676400"/>
            <a:ext cx="1447800" cy="685800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Acts 16:9– “During the night Paul had a vision of a man  of Macedonia standing and begging him, “Come over to Macedonia and help us.”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Aharoni" pitchFamily="2" charset="-79"/>
                <a:cs typeface="Aharoni" pitchFamily="2" charset="-79"/>
              </a:rPr>
              <a:t>4. </a:t>
            </a:r>
            <a:r>
              <a:rPr lang="en-US" sz="7200" dirty="0" smtClean="0">
                <a:latin typeface="Aharoni" pitchFamily="2" charset="-79"/>
                <a:cs typeface="Aharoni" pitchFamily="2" charset="-79"/>
              </a:rPr>
              <a:t>GOD’S PLAN</a:t>
            </a:r>
            <a:endParaRPr lang="en-US" sz="72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3048000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FF0000"/>
                </a:solidFill>
                <a:latin typeface="Algerian" pitchFamily="82" charset="0"/>
              </a:rPr>
              <a:t> </a:t>
            </a:r>
            <a:r>
              <a:rPr lang="en-US" sz="9600" dirty="0" smtClean="0">
                <a:solidFill>
                  <a:srgbClr val="FF0000"/>
                </a:solidFill>
                <a:latin typeface="Algerian" pitchFamily="82" charset="0"/>
              </a:rPr>
              <a:t>CHURCH </a:t>
            </a:r>
            <a:br>
              <a:rPr lang="en-US" sz="9600" dirty="0" smtClean="0">
                <a:solidFill>
                  <a:srgbClr val="FF0000"/>
                </a:solidFill>
                <a:latin typeface="Algerian" pitchFamily="82" charset="0"/>
              </a:rPr>
            </a:br>
            <a:r>
              <a:rPr lang="en-US" sz="9600" dirty="0" smtClean="0">
                <a:solidFill>
                  <a:srgbClr val="FF0000"/>
                </a:solidFill>
                <a:latin typeface="Algerian" pitchFamily="82" charset="0"/>
              </a:rPr>
              <a:t>ON A MISSION</a:t>
            </a:r>
            <a:endParaRPr lang="en-US" sz="96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91000"/>
            <a:ext cx="7772400" cy="1295399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tx1"/>
                </a:solidFill>
              </a:rPr>
              <a:t>ACTS 15:36-16:10</a:t>
            </a:r>
            <a:endParaRPr lang="en-US" sz="4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PastorSteve\Pictures\map_pauls_second_journey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6652" y="228600"/>
            <a:ext cx="8642548" cy="6400801"/>
          </a:xfrm>
          <a:prstGeom prst="rect">
            <a:avLst/>
          </a:prstGeom>
          <a:noFill/>
        </p:spPr>
      </p:pic>
      <p:sp>
        <p:nvSpPr>
          <p:cNvPr id="4" name="Left Arrow 3"/>
          <p:cNvSpPr/>
          <p:nvPr/>
        </p:nvSpPr>
        <p:spPr>
          <a:xfrm>
            <a:off x="3276600" y="685800"/>
            <a:ext cx="2362200" cy="68580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267201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sz="4400" dirty="0" smtClean="0"/>
              <a:t>Acts 16:10--  “We got ready at once to leave for Macedonia, concluding that </a:t>
            </a:r>
            <a:r>
              <a:rPr lang="en-US" sz="4400" dirty="0" smtClean="0">
                <a:solidFill>
                  <a:srgbClr val="FF0000"/>
                </a:solidFill>
              </a:rPr>
              <a:t>God had called us </a:t>
            </a:r>
            <a:r>
              <a:rPr lang="en-US" sz="4400" dirty="0" smtClean="0"/>
              <a:t>to preach the gospel to them.”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Aharoni" pitchFamily="2" charset="-79"/>
                <a:cs typeface="Aharoni" pitchFamily="2" charset="-79"/>
              </a:rPr>
              <a:t>4. </a:t>
            </a:r>
            <a:r>
              <a:rPr lang="en-US" sz="7200" dirty="0" smtClean="0">
                <a:latin typeface="Aharoni" pitchFamily="2" charset="-79"/>
                <a:cs typeface="Aharoni" pitchFamily="2" charset="-79"/>
              </a:rPr>
              <a:t>GOD’S PLAN</a:t>
            </a:r>
            <a:endParaRPr lang="en-US" sz="72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Acts 15:40– In Antioch--“Paul chose </a:t>
            </a:r>
            <a:r>
              <a:rPr lang="en-US" sz="4400" dirty="0" smtClean="0">
                <a:solidFill>
                  <a:srgbClr val="FF0000"/>
                </a:solidFill>
              </a:rPr>
              <a:t>Silas</a:t>
            </a:r>
            <a:r>
              <a:rPr lang="en-US" sz="4400" dirty="0" smtClean="0"/>
              <a:t>….”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dirty="0" smtClean="0"/>
              <a:t>5. GOD’S PERSONNEL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Acts 16:1 – In Lystra--“…A disciple named </a:t>
            </a:r>
            <a:r>
              <a:rPr lang="en-US" sz="4400" dirty="0" smtClean="0">
                <a:solidFill>
                  <a:srgbClr val="FF0000"/>
                </a:solidFill>
              </a:rPr>
              <a:t>Timothy</a:t>
            </a:r>
            <a:r>
              <a:rPr lang="en-US" sz="4400" dirty="0" smtClean="0"/>
              <a:t>….”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dirty="0" smtClean="0"/>
              <a:t>5. GOD’S PERSONNEL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Acts 16:10– In Troas--“</a:t>
            </a:r>
            <a:r>
              <a:rPr lang="en-US" sz="4400" dirty="0" smtClean="0">
                <a:solidFill>
                  <a:srgbClr val="FF0000"/>
                </a:solidFill>
              </a:rPr>
              <a:t>We</a:t>
            </a:r>
            <a:r>
              <a:rPr lang="en-US" sz="4400" dirty="0" smtClean="0"/>
              <a:t> (now w/</a:t>
            </a:r>
            <a:r>
              <a:rPr lang="en-US" sz="4400" dirty="0" smtClean="0">
                <a:solidFill>
                  <a:srgbClr val="FF0000"/>
                </a:solidFill>
              </a:rPr>
              <a:t>Luke</a:t>
            </a:r>
            <a:r>
              <a:rPr lang="en-US" sz="4400" dirty="0" smtClean="0"/>
              <a:t>) got ready at once to leave for Macedonia.”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dirty="0" smtClean="0"/>
              <a:t>5. GOD’S PERSONNEL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05000"/>
          <a:ext cx="8229600" cy="4102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/>
          </a:bodyPr>
          <a:lstStyle/>
          <a:p>
            <a:r>
              <a:rPr lang="en-US" dirty="0" smtClean="0"/>
              <a:t>        BREAKOUT </a:t>
            </a:r>
            <a:r>
              <a:rPr lang="en-US" dirty="0" smtClean="0"/>
              <a:t>CHURCHES</a:t>
            </a:r>
            <a:br>
              <a:rPr lang="en-US" dirty="0" smtClean="0"/>
            </a:br>
            <a:r>
              <a:rPr lang="en-US" dirty="0" smtClean="0"/>
              <a:t>             </a:t>
            </a:r>
            <a:r>
              <a:rPr lang="en-US" dirty="0" smtClean="0"/>
              <a:t>(Thom Rainer)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BREAKOUT CHURCHES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BREAKOUT CHURCHES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BREAKOUT CHURCHES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</a:t>
            </a:r>
            <a:r>
              <a:rPr lang="en-US" dirty="0" smtClean="0"/>
              <a:t> </a:t>
            </a:r>
            <a:r>
              <a:rPr lang="en-US" dirty="0" smtClean="0"/>
              <a:t>FIRST BAPTIST</a:t>
            </a:r>
            <a:r>
              <a:rPr lang="en-US" dirty="0" smtClean="0"/>
              <a:t> CHURCH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3048000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FF0000"/>
                </a:solidFill>
                <a:latin typeface="Algerian" pitchFamily="82" charset="0"/>
              </a:rPr>
              <a:t>A CHURCH </a:t>
            </a:r>
            <a:br>
              <a:rPr lang="en-US" sz="9600" dirty="0" smtClean="0">
                <a:solidFill>
                  <a:srgbClr val="FF0000"/>
                </a:solidFill>
                <a:latin typeface="Algerian" pitchFamily="82" charset="0"/>
              </a:rPr>
            </a:br>
            <a:r>
              <a:rPr lang="en-US" sz="9600" dirty="0" smtClean="0">
                <a:solidFill>
                  <a:srgbClr val="FF0000"/>
                </a:solidFill>
                <a:latin typeface="Algerian" pitchFamily="82" charset="0"/>
              </a:rPr>
              <a:t>ON MISSION</a:t>
            </a:r>
            <a:endParaRPr lang="en-US" sz="96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91000"/>
            <a:ext cx="7772400" cy="1295399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tx1"/>
                </a:solidFill>
              </a:rPr>
              <a:t>ACTS 15:36-16:10</a:t>
            </a:r>
            <a:endParaRPr lang="en-US" sz="4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581400"/>
            <a:ext cx="8229600" cy="242589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297362"/>
          </a:xfrm>
        </p:spPr>
        <p:txBody>
          <a:bodyPr>
            <a:no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AWARE</a:t>
            </a:r>
            <a:r>
              <a:rPr lang="en-US" sz="6600" dirty="0" smtClean="0"/>
              <a:t>—</a:t>
            </a:r>
            <a:r>
              <a:rPr lang="en-US" sz="6600" dirty="0" smtClean="0"/>
              <a:t/>
            </a:r>
            <a:br>
              <a:rPr lang="en-US" sz="6600" dirty="0" smtClean="0"/>
            </a:br>
            <a:r>
              <a:rPr lang="en-US" sz="6600" dirty="0" smtClean="0"/>
              <a:t>WHERE IS GOD WORKING?</a:t>
            </a:r>
            <a:endParaRPr 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733800"/>
            <a:ext cx="8229600" cy="227349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3124200"/>
          </a:xfrm>
        </p:spPr>
        <p:txBody>
          <a:bodyPr>
            <a:no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BELIEF</a:t>
            </a:r>
            <a:r>
              <a:rPr lang="en-US" sz="6600" dirty="0" smtClean="0"/>
              <a:t>---WHERE IS GOD LEADING YOU/US?</a:t>
            </a:r>
            <a:endParaRPr 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038600"/>
            <a:ext cx="8229600" cy="196869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3124200"/>
          </a:xfrm>
        </p:spPr>
        <p:txBody>
          <a:bodyPr>
            <a:no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CRISIS</a:t>
            </a:r>
            <a:r>
              <a:rPr lang="en-US" sz="6600" dirty="0" smtClean="0"/>
              <a:t>--WHAT ARE YOU/ WE GOING TO DO?</a:t>
            </a:r>
            <a:endParaRPr 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</a:t>
            </a:r>
            <a:r>
              <a:rPr lang="en-US" dirty="0" smtClean="0"/>
              <a:t> </a:t>
            </a:r>
            <a:r>
              <a:rPr lang="en-US" dirty="0" smtClean="0"/>
              <a:t>FIRST BAPTIST</a:t>
            </a:r>
            <a:r>
              <a:rPr lang="en-US" dirty="0" smtClean="0"/>
              <a:t> CHURCH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3048000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FF0000"/>
                </a:solidFill>
                <a:latin typeface="Algerian" pitchFamily="82" charset="0"/>
              </a:rPr>
              <a:t>CHURCH ON A MISSION</a:t>
            </a:r>
            <a:endParaRPr lang="en-US" sz="96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91000"/>
            <a:ext cx="7772400" cy="1295399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tx1"/>
                </a:solidFill>
              </a:rPr>
              <a:t>ACTS 15:36-16:10</a:t>
            </a:r>
            <a:endParaRPr lang="en-US" sz="4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3048000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FF0000"/>
                </a:solidFill>
                <a:latin typeface="Algerian" pitchFamily="82" charset="0"/>
              </a:rPr>
              <a:t>CHURCH ON </a:t>
            </a:r>
            <a:r>
              <a:rPr lang="en-US" sz="9600" dirty="0" smtClean="0">
                <a:solidFill>
                  <a:srgbClr val="FF0000"/>
                </a:solidFill>
                <a:latin typeface="Algerian" pitchFamily="82" charset="0"/>
              </a:rPr>
              <a:t> </a:t>
            </a:r>
            <a:r>
              <a:rPr lang="en-US" sz="9600" dirty="0" smtClean="0">
                <a:solidFill>
                  <a:srgbClr val="FF0000"/>
                </a:solidFill>
                <a:latin typeface="Algerian" pitchFamily="82" charset="0"/>
              </a:rPr>
              <a:t>MISSION</a:t>
            </a:r>
            <a:endParaRPr lang="en-US" sz="96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91000"/>
            <a:ext cx="7772400" cy="1295399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tx1"/>
                </a:solidFill>
              </a:rPr>
              <a:t>ACTS 15:36-16:10</a:t>
            </a:r>
            <a:endParaRPr lang="en-US" sz="4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264091"/>
          </a:xfrm>
        </p:spPr>
        <p:txBody>
          <a:bodyPr>
            <a:normAutofit/>
          </a:bodyPr>
          <a:lstStyle/>
          <a:p>
            <a:r>
              <a:rPr lang="en-US" sz="4400" dirty="0" smtClean="0"/>
              <a:t>When I was a child….</a:t>
            </a:r>
          </a:p>
          <a:p>
            <a:r>
              <a:rPr lang="en-US" sz="4400" dirty="0" smtClean="0"/>
              <a:t>At crucial points in life we make big decisions that affect us for years to come.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63762"/>
          </a:xfrm>
        </p:spPr>
        <p:txBody>
          <a:bodyPr>
            <a:noAutofit/>
          </a:bodyPr>
          <a:lstStyle/>
          <a:p>
            <a:r>
              <a:rPr lang="en-US" sz="66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HOW TO DISCERN GOD’S WILL</a:t>
            </a:r>
            <a:endParaRPr lang="en-US" sz="6600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ACTS 15:36-16:10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400" dirty="0" smtClean="0"/>
              <a:t>Acts 15:22--  “Then the apostles and elders, with the whole church, decided….”</a:t>
            </a:r>
          </a:p>
          <a:p>
            <a:r>
              <a:rPr lang="en-US" sz="4400" dirty="0" smtClean="0"/>
              <a:t>Acts 15:40--  “Commended by the brothers to the grace of the Lord.”  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8900" dirty="0" smtClean="0">
                <a:latin typeface="Aharoni" pitchFamily="2" charset="-79"/>
                <a:cs typeface="Aharoni" pitchFamily="2" charset="-79"/>
              </a:rPr>
              <a:t>1</a:t>
            </a:r>
            <a:r>
              <a:rPr lang="en-US" sz="6000" dirty="0" smtClean="0">
                <a:latin typeface="Aharoni" pitchFamily="2" charset="-79"/>
                <a:cs typeface="Aharoni" pitchFamily="2" charset="-79"/>
              </a:rPr>
              <a:t>. THE CHURCH’S PLAN</a:t>
            </a:r>
            <a:endParaRPr lang="en-US" sz="60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1570</TotalTime>
  <Words>571</Words>
  <Application>Microsoft Office PowerPoint</Application>
  <PresentationFormat>On-screen Show (4:3)</PresentationFormat>
  <Paragraphs>80</Paragraphs>
  <Slides>43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Concourse</vt:lpstr>
      <vt:lpstr>A CHURCH ON A MISSION</vt:lpstr>
      <vt:lpstr>A CHURCH WITH A MISSION</vt:lpstr>
      <vt:lpstr> CHURCH  ON A MISSION</vt:lpstr>
      <vt:lpstr>A CHURCH  ON MISSION</vt:lpstr>
      <vt:lpstr>CHURCH ON A MISSION</vt:lpstr>
      <vt:lpstr>CHURCH ON  MISSION</vt:lpstr>
      <vt:lpstr>HOW TO DISCERN GOD’S WILL</vt:lpstr>
      <vt:lpstr>ACTS 15:36-16:10</vt:lpstr>
      <vt:lpstr>1. THE CHURCH’S PLAN</vt:lpstr>
      <vt:lpstr>Slide 10</vt:lpstr>
      <vt:lpstr>2. PAUL’S PLAN</vt:lpstr>
      <vt:lpstr>Slide 12</vt:lpstr>
      <vt:lpstr>PAUL’S PASSION</vt:lpstr>
      <vt:lpstr>Hudson Taylor (1832-1905)</vt:lpstr>
      <vt:lpstr>MISSIONARY MENTALITY</vt:lpstr>
      <vt:lpstr>3. BARNABAS’ PLAN</vt:lpstr>
      <vt:lpstr>3. BARNABAS’ PLAN</vt:lpstr>
      <vt:lpstr>Slide 18</vt:lpstr>
      <vt:lpstr>Acts 15:41</vt:lpstr>
      <vt:lpstr>Slide 20</vt:lpstr>
      <vt:lpstr>Acts 16:1</vt:lpstr>
      <vt:lpstr>Slide 22</vt:lpstr>
      <vt:lpstr>ACTS 16:6</vt:lpstr>
      <vt:lpstr>Slide 24</vt:lpstr>
      <vt:lpstr>ACTS 16:7</vt:lpstr>
      <vt:lpstr>Slide 26</vt:lpstr>
      <vt:lpstr>ACTS 16:6ff</vt:lpstr>
      <vt:lpstr>Slide 28</vt:lpstr>
      <vt:lpstr>4. GOD’S PLAN</vt:lpstr>
      <vt:lpstr>Slide 30</vt:lpstr>
      <vt:lpstr>4. GOD’S PLAN</vt:lpstr>
      <vt:lpstr>5. GOD’S PERSONNEL</vt:lpstr>
      <vt:lpstr>5. GOD’S PERSONNEL</vt:lpstr>
      <vt:lpstr>5. GOD’S PERSONNEL</vt:lpstr>
      <vt:lpstr>        BREAKOUT CHURCHES              (Thom Rainer)</vt:lpstr>
      <vt:lpstr>        BREAKOUT CHURCHES</vt:lpstr>
      <vt:lpstr>        BREAKOUT CHURCHES</vt:lpstr>
      <vt:lpstr>        BREAKOUT CHURCHES</vt:lpstr>
      <vt:lpstr>      FIRST BAPTIST CHURCH</vt:lpstr>
      <vt:lpstr>AWARE— WHERE IS GOD WORKING?</vt:lpstr>
      <vt:lpstr>BELIEF---WHERE IS GOD LEADING YOU/US?</vt:lpstr>
      <vt:lpstr>CRISIS--WHAT ARE YOU/ WE GOING TO DO?</vt:lpstr>
      <vt:lpstr>      FIRST BAPTIST CHURCH</vt:lpstr>
    </vt:vector>
  </TitlesOfParts>
  <Company>U.S. Army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CHURCH ON A MISSION</dc:title>
  <dc:creator>PastorSteve</dc:creator>
  <cp:lastModifiedBy>PastorSteve</cp:lastModifiedBy>
  <cp:revision>11</cp:revision>
  <dcterms:created xsi:type="dcterms:W3CDTF">2018-10-08T14:31:22Z</dcterms:created>
  <dcterms:modified xsi:type="dcterms:W3CDTF">2018-10-09T16:43:20Z</dcterms:modified>
</cp:coreProperties>
</file>