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5" r:id="rId9"/>
    <p:sldId id="268" r:id="rId10"/>
    <p:sldId id="269" r:id="rId11"/>
    <p:sldId id="264" r:id="rId12"/>
    <p:sldId id="270" r:id="rId13"/>
    <p:sldId id="271" r:id="rId14"/>
    <p:sldId id="263" r:id="rId15"/>
    <p:sldId id="272" r:id="rId16"/>
    <p:sldId id="276" r:id="rId17"/>
    <p:sldId id="273" r:id="rId18"/>
    <p:sldId id="275" r:id="rId19"/>
    <p:sldId id="274" r:id="rId20"/>
    <p:sldId id="277" r:id="rId21"/>
    <p:sldId id="262" r:id="rId22"/>
    <p:sldId id="280" r:id="rId23"/>
    <p:sldId id="281" r:id="rId24"/>
    <p:sldId id="279" r:id="rId25"/>
    <p:sldId id="283" r:id="rId26"/>
    <p:sldId id="278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3C760D-B521-4633-A2C8-CDFE01710E77}" type="datetimeFigureOut">
              <a:rPr lang="en-US" smtClean="0"/>
              <a:pPr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E0E63D-575D-4D05-9A27-6600447FC4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6400800" cy="12954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</a:rPr>
              <a:t>ACTS 12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657599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7 KEYS </a:t>
            </a:r>
            <a:b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TO UNLOCK GOD’S POWERHOUSE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2</a:t>
            </a:r>
            <a:r>
              <a:rPr lang="en-US" baseline="30000" dirty="0" smtClean="0">
                <a:latin typeface="Algerian" pitchFamily="82" charset="0"/>
              </a:rPr>
              <a:t>nd</a:t>
            </a:r>
            <a:r>
              <a:rPr lang="en-US" dirty="0" smtClean="0">
                <a:latin typeface="Algerian" pitchFamily="82" charset="0"/>
              </a:rPr>
              <a:t> Key—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Earnest</a:t>
            </a:r>
            <a:r>
              <a:rPr lang="en-US" dirty="0" smtClean="0">
                <a:latin typeface="Algerian" pitchFamily="82" charset="0"/>
              </a:rPr>
              <a:t> Prayer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“The prayer of a righteous man is powerful and effective.  Elijah was a man just like us.”  James 5:16-17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3rd KEY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“So Peter was kept in prison, but </a:t>
            </a:r>
            <a:r>
              <a:rPr lang="en-US" sz="4800" dirty="0" smtClean="0">
                <a:solidFill>
                  <a:srgbClr val="FF0000"/>
                </a:solidFill>
              </a:rPr>
              <a:t>the church </a:t>
            </a:r>
            <a:r>
              <a:rPr lang="en-US" sz="4800" dirty="0" smtClean="0"/>
              <a:t>was earnestly praying to God for him.”  12:5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9351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lgerian" pitchFamily="82" charset="0"/>
              </a:rPr>
              <a:t>3</a:t>
            </a:r>
            <a:r>
              <a:rPr lang="en-US" sz="4800" baseline="30000" dirty="0" smtClean="0">
                <a:latin typeface="Algerian" pitchFamily="82" charset="0"/>
              </a:rPr>
              <a:t>rd</a:t>
            </a:r>
            <a:r>
              <a:rPr lang="en-US" sz="4800" dirty="0" smtClean="0">
                <a:latin typeface="Algerian" pitchFamily="82" charset="0"/>
              </a:rPr>
              <a:t> Key—</a:t>
            </a:r>
            <a:r>
              <a:rPr lang="en-US" sz="4800" dirty="0" smtClean="0">
                <a:solidFill>
                  <a:srgbClr val="FF0000"/>
                </a:solidFill>
                <a:latin typeface="Algerian" pitchFamily="82" charset="0"/>
              </a:rPr>
              <a:t>The Church </a:t>
            </a:r>
            <a:r>
              <a:rPr lang="en-US" sz="4800" dirty="0" smtClean="0">
                <a:latin typeface="Algerian" pitchFamily="82" charset="0"/>
              </a:rPr>
              <a:t>was praying earnestly</a:t>
            </a:r>
            <a:r>
              <a:rPr lang="en-US" dirty="0" smtClean="0">
                <a:latin typeface="Algerian" pitchFamily="82" charset="0"/>
              </a:rPr>
              <a:t>.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514600"/>
            <a:ext cx="7772400" cy="3505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Prayer is for God’s family.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lgerian" pitchFamily="82" charset="0"/>
              </a:rPr>
              <a:t>3</a:t>
            </a:r>
            <a:r>
              <a:rPr lang="en-US" sz="4800" baseline="30000" dirty="0" smtClean="0">
                <a:latin typeface="Algerian" pitchFamily="82" charset="0"/>
              </a:rPr>
              <a:t>rd</a:t>
            </a:r>
            <a:r>
              <a:rPr lang="en-US" sz="4800" dirty="0" smtClean="0">
                <a:latin typeface="Algerian" pitchFamily="82" charset="0"/>
              </a:rPr>
              <a:t> Key—</a:t>
            </a:r>
            <a:r>
              <a:rPr lang="en-US" sz="4800" dirty="0" smtClean="0">
                <a:solidFill>
                  <a:srgbClr val="FF0000"/>
                </a:solidFill>
                <a:latin typeface="Algerian" pitchFamily="82" charset="0"/>
              </a:rPr>
              <a:t>The Church </a:t>
            </a:r>
            <a:r>
              <a:rPr lang="en-US" sz="4800" dirty="0" smtClean="0">
                <a:latin typeface="Algerian" pitchFamily="82" charset="0"/>
              </a:rPr>
              <a:t>was praying earnestly</a:t>
            </a:r>
            <a:r>
              <a:rPr lang="en-US" sz="4800" dirty="0" smtClean="0"/>
              <a:t>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68763"/>
          </a:xfrm>
        </p:spPr>
        <p:txBody>
          <a:bodyPr>
            <a:noAutofit/>
          </a:bodyPr>
          <a:lstStyle/>
          <a:p>
            <a:r>
              <a:rPr lang="en-US" sz="4800" dirty="0" smtClean="0"/>
              <a:t>“We have confidence to enter the Most Holy Place by the blood of Jesus, by a new and living way opened for us through the curtain, that is his body.”  Hebrews 10:19-20.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4th KEY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“So Peter was kept in prison, but the church was earnestly praying </a:t>
            </a:r>
            <a:r>
              <a:rPr lang="en-US" sz="4800" dirty="0" smtClean="0">
                <a:solidFill>
                  <a:srgbClr val="FF0000"/>
                </a:solidFill>
              </a:rPr>
              <a:t>to God </a:t>
            </a:r>
            <a:r>
              <a:rPr lang="en-US" sz="4800" dirty="0" smtClean="0"/>
              <a:t>for him.”  12:5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4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Key—Earnest prayer by the church 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to God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Jesus taught us to pray— “Our Father…”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4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Key—Earnest prayer by the church 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to God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611563"/>
          </a:xfrm>
        </p:spPr>
        <p:txBody>
          <a:bodyPr>
            <a:noAutofit/>
          </a:bodyPr>
          <a:lstStyle/>
          <a:p>
            <a:r>
              <a:rPr lang="en-US" sz="4800" dirty="0" smtClean="0"/>
              <a:t>Later He added--- “Until now you have not asked for anything </a:t>
            </a:r>
            <a:r>
              <a:rPr lang="en-US" sz="4800" dirty="0" smtClean="0">
                <a:solidFill>
                  <a:srgbClr val="FF0000"/>
                </a:solidFill>
              </a:rPr>
              <a:t>in my name</a:t>
            </a:r>
            <a:r>
              <a:rPr lang="en-US" sz="4800" dirty="0" smtClean="0"/>
              <a:t>. Ask and you will receive, and your joy will be complete.”            John 16:24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4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Key—Earnest prayer by the church 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to God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“I tell you the truth, my Father will give you whatever you </a:t>
            </a:r>
            <a:r>
              <a:rPr lang="en-US" sz="4800" dirty="0" smtClean="0">
                <a:solidFill>
                  <a:srgbClr val="FF0000"/>
                </a:solidFill>
              </a:rPr>
              <a:t>ask in my name</a:t>
            </a:r>
            <a:r>
              <a:rPr lang="en-US" sz="4800" dirty="0" smtClean="0"/>
              <a:t>.”    John 16:2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4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Key—Earnest prayer by the church 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to God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“If you </a:t>
            </a:r>
            <a:r>
              <a:rPr lang="en-US" sz="4800" dirty="0" smtClean="0">
                <a:solidFill>
                  <a:srgbClr val="FF0000"/>
                </a:solidFill>
              </a:rPr>
              <a:t>remain (abide-KJV) in me </a:t>
            </a:r>
            <a:r>
              <a:rPr lang="en-US" sz="4800" dirty="0" smtClean="0"/>
              <a:t>and my words remain in you, ask whatever you wish, and it will be given you.”      John 15:7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4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Key—Earnest prayer by the church 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to God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000" dirty="0" smtClean="0">
                <a:solidFill>
                  <a:srgbClr val="FF0000"/>
                </a:solidFill>
              </a:rPr>
              <a:t>If you believe</a:t>
            </a:r>
            <a:r>
              <a:rPr lang="en-US" sz="4000" dirty="0" smtClean="0"/>
              <a:t>, you will receive whatever you ask for in prayer.”    Matt. 21:22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12:1-25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JAMES AND JOHN—The Sons of Thunder.</a:t>
            </a:r>
          </a:p>
          <a:p>
            <a:r>
              <a:rPr lang="en-US" sz="4400" dirty="0" smtClean="0"/>
              <a:t>James  was the first of the 12 disciples to be martyred.</a:t>
            </a:r>
          </a:p>
          <a:p>
            <a:r>
              <a:rPr lang="en-US" sz="4400" dirty="0" smtClean="0"/>
              <a:t>John would later be exiled to the Isle of Patmos.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4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Key—Earnest prayer by the church 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to God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8229600" cy="3611563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“This is the confidence we have in approaching God:  that if we ask anything </a:t>
            </a:r>
            <a:r>
              <a:rPr lang="en-US" sz="4000" dirty="0" smtClean="0">
                <a:solidFill>
                  <a:srgbClr val="FF0000"/>
                </a:solidFill>
              </a:rPr>
              <a:t>according to his will</a:t>
            </a:r>
            <a:r>
              <a:rPr lang="en-US" sz="4000" dirty="0" smtClean="0"/>
              <a:t>, he hears us.  And if we know that he hears us – whatever we ask – we know that we have what we asked of him.”  1 John 5:14-15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5th KEY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“So Peter was kept in prison, but the church was earnestly praying to God </a:t>
            </a:r>
            <a:r>
              <a:rPr lang="en-US" sz="4800" dirty="0" smtClean="0">
                <a:solidFill>
                  <a:srgbClr val="FF0000"/>
                </a:solidFill>
              </a:rPr>
              <a:t>for him</a:t>
            </a:r>
            <a:r>
              <a:rPr lang="en-US" sz="4800" dirty="0" smtClean="0"/>
              <a:t>.”  12:5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06562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lgerian" pitchFamily="82" charset="0"/>
              </a:rPr>
              <a:t>5</a:t>
            </a:r>
            <a:r>
              <a:rPr lang="en-US" sz="4400" baseline="30000" dirty="0" smtClean="0">
                <a:latin typeface="Algerian" pitchFamily="82" charset="0"/>
              </a:rPr>
              <a:t>th</a:t>
            </a:r>
            <a:r>
              <a:rPr lang="en-US" sz="4400" dirty="0" smtClean="0">
                <a:latin typeface="Algerian" pitchFamily="82" charset="0"/>
              </a:rPr>
              <a:t> </a:t>
            </a:r>
            <a:r>
              <a:rPr lang="en-US" sz="4400" dirty="0" smtClean="0">
                <a:latin typeface="Algerian" pitchFamily="82" charset="0"/>
              </a:rPr>
              <a:t>Key—</a:t>
            </a:r>
            <a:r>
              <a:rPr lang="en-US" sz="4400" dirty="0" smtClean="0">
                <a:solidFill>
                  <a:srgbClr val="FF0000"/>
                </a:solidFill>
                <a:latin typeface="Algerian" pitchFamily="82" charset="0"/>
              </a:rPr>
              <a:t>Intercede</a:t>
            </a:r>
            <a:br>
              <a:rPr lang="en-US" sz="44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4400" dirty="0" smtClean="0">
                <a:latin typeface="Algerian" pitchFamily="82" charset="0"/>
              </a:rPr>
              <a:t> for</a:t>
            </a:r>
            <a:r>
              <a:rPr lang="en-US" sz="4400" dirty="0" smtClean="0">
                <a:latin typeface="Algerian" pitchFamily="82" charset="0"/>
              </a:rPr>
              <a:t> </a:t>
            </a:r>
            <a:r>
              <a:rPr lang="en-US" sz="4400" dirty="0" smtClean="0">
                <a:latin typeface="Algerian" pitchFamily="82" charset="0"/>
              </a:rPr>
              <a:t>others</a:t>
            </a:r>
            <a:endParaRPr lang="en-US" sz="44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7772400" cy="4038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Intercessory Prayer---they prayed very specifically for Peter.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01762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lgerian" pitchFamily="82" charset="0"/>
              </a:rPr>
              <a:t>5</a:t>
            </a:r>
            <a:r>
              <a:rPr lang="en-US" sz="4400" baseline="30000" dirty="0" smtClean="0">
                <a:latin typeface="Algerian" pitchFamily="82" charset="0"/>
              </a:rPr>
              <a:t>th</a:t>
            </a:r>
            <a:r>
              <a:rPr lang="en-US" sz="4400" dirty="0" smtClean="0">
                <a:latin typeface="Algerian" pitchFamily="82" charset="0"/>
              </a:rPr>
              <a:t> Key—</a:t>
            </a:r>
            <a:r>
              <a:rPr lang="en-US" sz="4400" dirty="0" smtClean="0">
                <a:solidFill>
                  <a:srgbClr val="FF0000"/>
                </a:solidFill>
                <a:latin typeface="Algerian" pitchFamily="82" charset="0"/>
              </a:rPr>
              <a:t>Intercede</a:t>
            </a:r>
            <a:r>
              <a:rPr lang="en-US" sz="4400" dirty="0" smtClean="0">
                <a:latin typeface="Algerian" pitchFamily="82" charset="0"/>
              </a:rPr>
              <a:t> </a:t>
            </a:r>
            <a:r>
              <a:rPr lang="en-US" sz="4400" dirty="0" smtClean="0">
                <a:latin typeface="Algerian" pitchFamily="82" charset="0"/>
              </a:rPr>
              <a:t/>
            </a:r>
            <a:br>
              <a:rPr lang="en-US" sz="4400" dirty="0" smtClean="0">
                <a:latin typeface="Algerian" pitchFamily="82" charset="0"/>
              </a:rPr>
            </a:br>
            <a:r>
              <a:rPr lang="en-US" sz="4400" dirty="0" smtClean="0">
                <a:latin typeface="Algerian" pitchFamily="82" charset="0"/>
              </a:rPr>
              <a:t>for others</a:t>
            </a:r>
            <a:endParaRPr lang="en-US" sz="44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52600"/>
            <a:ext cx="7772400" cy="4724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Intercessory Prayer is to be a priority.</a:t>
            </a:r>
          </a:p>
          <a:p>
            <a:r>
              <a:rPr lang="en-US" sz="4000" dirty="0" smtClean="0"/>
              <a:t>“I urge, then, first of all,  that requests, prayers,</a:t>
            </a:r>
            <a:r>
              <a:rPr lang="en-US" sz="4000" dirty="0" smtClean="0">
                <a:solidFill>
                  <a:srgbClr val="FF0000"/>
                </a:solidFill>
              </a:rPr>
              <a:t> intercession </a:t>
            </a:r>
            <a:r>
              <a:rPr lang="en-US" sz="4000" dirty="0" smtClean="0"/>
              <a:t>and thanksgiving be made for everyone—for kings and all those in authority, that we may live peaceful and quiet lives in all godliness and holiness.”  1 Tim. 2:1-2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6th KEY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Autofit/>
          </a:bodyPr>
          <a:lstStyle/>
          <a:p>
            <a:r>
              <a:rPr lang="en-US" sz="4800" dirty="0" smtClean="0"/>
              <a:t>“So Peter was kept in prison, but the church was earnestly praying to God for him…. </a:t>
            </a:r>
            <a:r>
              <a:rPr lang="en-US" sz="4800" dirty="0" smtClean="0">
                <a:solidFill>
                  <a:srgbClr val="FF0000"/>
                </a:solidFill>
              </a:rPr>
              <a:t>Many people had gathered </a:t>
            </a:r>
            <a:r>
              <a:rPr lang="en-US" sz="4800" dirty="0" smtClean="0"/>
              <a:t>and were praying.”         Acts 12:5 &amp; 12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6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Key—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Corporate</a:t>
            </a:r>
            <a:r>
              <a:rPr lang="en-US" dirty="0" smtClean="0">
                <a:latin typeface="Algerian" pitchFamily="82" charset="0"/>
              </a:rPr>
              <a:t> Prayer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“For where 2 or 3 come together in my name, there am I with them.”   Matt. 18:20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7th KEY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“But the </a:t>
            </a:r>
            <a:r>
              <a:rPr lang="en-US" sz="4800" dirty="0" smtClean="0">
                <a:solidFill>
                  <a:srgbClr val="FF0000"/>
                </a:solidFill>
              </a:rPr>
              <a:t>word of God </a:t>
            </a:r>
            <a:r>
              <a:rPr lang="en-US" sz="4800" dirty="0" smtClean="0"/>
              <a:t>continued to increase and spread.”                  Acts 12:24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lgerian" pitchFamily="82" charset="0"/>
              </a:rPr>
              <a:t>7</a:t>
            </a:r>
            <a:r>
              <a:rPr lang="en-US" sz="4400" baseline="30000" dirty="0" smtClean="0">
                <a:latin typeface="Algerian" pitchFamily="82" charset="0"/>
              </a:rPr>
              <a:t>th</a:t>
            </a:r>
            <a:r>
              <a:rPr lang="en-US" sz="4400" dirty="0" smtClean="0">
                <a:latin typeface="Algerian" pitchFamily="82" charset="0"/>
              </a:rPr>
              <a:t> Key---</a:t>
            </a:r>
            <a:r>
              <a:rPr lang="en-US" sz="4400" dirty="0" smtClean="0">
                <a:solidFill>
                  <a:srgbClr val="FF0000"/>
                </a:solidFill>
                <a:latin typeface="Algerian" pitchFamily="82" charset="0"/>
              </a:rPr>
              <a:t>God’s Word </a:t>
            </a:r>
            <a:r>
              <a:rPr lang="en-US" sz="4400" dirty="0" smtClean="0">
                <a:latin typeface="Algerian" pitchFamily="82" charset="0"/>
              </a:rPr>
              <a:t>is Key</a:t>
            </a:r>
            <a:endParaRPr lang="en-US" sz="44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“Yet not as I  will, but as you will.”  Matt. 26:39</a:t>
            </a:r>
          </a:p>
          <a:p>
            <a:r>
              <a:rPr lang="en-US" sz="4800" dirty="0" smtClean="0"/>
              <a:t>“May your will be done.”        Matt. 26:42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Will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Acts 12</a:t>
            </a:r>
            <a:r>
              <a:rPr lang="en-US" sz="4000" dirty="0" smtClean="0"/>
              <a:t> </a:t>
            </a:r>
            <a:r>
              <a:rPr lang="en-US" sz="4000" dirty="0" smtClean="0"/>
              <a:t>begins with Herod in charge, James killed, Peter imprisoned, and the church stymied.</a:t>
            </a:r>
          </a:p>
          <a:p>
            <a:r>
              <a:rPr lang="en-US" sz="4000" dirty="0" smtClean="0"/>
              <a:t>It ends with Herod judged, Peter released, and the church going forward and victorious.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King Herod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Herod the Great-killed the babies in Bethlehem.</a:t>
            </a:r>
          </a:p>
          <a:p>
            <a:r>
              <a:rPr lang="en-US" sz="4000" dirty="0" smtClean="0"/>
              <a:t>Herod Antipas—tried Jesus and killed John the Baptist.</a:t>
            </a:r>
          </a:p>
          <a:p>
            <a:r>
              <a:rPr lang="en-US" sz="4000" dirty="0" smtClean="0"/>
              <a:t>Herod Agrippa I—killed James.</a:t>
            </a:r>
          </a:p>
          <a:p>
            <a:r>
              <a:rPr lang="en-US" sz="4000" dirty="0" smtClean="0"/>
              <a:t>Herod Agrippa II—tried Paul.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is Jailed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Acts 4:3—He is released and warned.</a:t>
            </a:r>
          </a:p>
          <a:p>
            <a:r>
              <a:rPr lang="en-US" sz="4000" dirty="0" smtClean="0"/>
              <a:t>Acts 5:18—Jailed with all of the Apostles and an angel released them.</a:t>
            </a:r>
          </a:p>
          <a:p>
            <a:r>
              <a:rPr lang="en-US" sz="4000" dirty="0" smtClean="0"/>
              <a:t>Acts 5:40—All 12 were flogged and released.</a:t>
            </a:r>
          </a:p>
          <a:p>
            <a:r>
              <a:rPr lang="en-US" sz="4000" dirty="0" smtClean="0"/>
              <a:t>Acts 12—He’s become a “frequent flier.”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7 KEYS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“So Peter was kept in prison, but the church was earnestly praying to God for him.”  12:5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1st KEY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“So Peter was kept in prison, but the church was earnestly </a:t>
            </a:r>
            <a:r>
              <a:rPr lang="en-US" sz="4800" dirty="0" smtClean="0">
                <a:solidFill>
                  <a:srgbClr val="FF0000"/>
                </a:solidFill>
              </a:rPr>
              <a:t>praying</a:t>
            </a:r>
            <a:r>
              <a:rPr lang="en-US" sz="4800" dirty="0" smtClean="0"/>
              <a:t> to God for him.”  12:5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1</a:t>
            </a:r>
            <a:r>
              <a:rPr lang="en-US" sz="6000" baseline="30000" dirty="0" smtClean="0">
                <a:solidFill>
                  <a:srgbClr val="FF0000"/>
                </a:solidFill>
                <a:latin typeface="Algerian" pitchFamily="82" charset="0"/>
              </a:rPr>
              <a:t>st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Key -- PRAYER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“Not by might nor by power, but by my Spirit,” says the LORD Almighty.”   Zech. 4:6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2ND KEY TO UNLOCK GOD’S POWERHOUSE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“So Peter was kept in prison, but the church was </a:t>
            </a:r>
            <a:r>
              <a:rPr lang="en-US" sz="4800" dirty="0" smtClean="0">
                <a:solidFill>
                  <a:srgbClr val="FF0000"/>
                </a:solidFill>
              </a:rPr>
              <a:t>earnestly</a:t>
            </a:r>
            <a:r>
              <a:rPr lang="en-US" sz="4800" dirty="0" smtClean="0"/>
              <a:t> praying to God for him.”  12:5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2</a:t>
            </a:r>
            <a:r>
              <a:rPr lang="en-US" baseline="30000" dirty="0" smtClean="0">
                <a:latin typeface="Algerian" pitchFamily="82" charset="0"/>
              </a:rPr>
              <a:t>nd</a:t>
            </a:r>
            <a:r>
              <a:rPr lang="en-US" dirty="0" smtClean="0">
                <a:latin typeface="Algerian" pitchFamily="82" charset="0"/>
              </a:rPr>
              <a:t> Key—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Earnest</a:t>
            </a:r>
            <a:r>
              <a:rPr lang="en-US" dirty="0" smtClean="0">
                <a:latin typeface="Algerian" pitchFamily="82" charset="0"/>
              </a:rPr>
              <a:t> Prayer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Elijah “prayed</a:t>
            </a:r>
            <a:r>
              <a:rPr lang="en-US" sz="4800" dirty="0" smtClean="0">
                <a:solidFill>
                  <a:srgbClr val="FF0000"/>
                </a:solidFill>
              </a:rPr>
              <a:t> earnestly </a:t>
            </a:r>
            <a:r>
              <a:rPr lang="en-US" sz="4800" dirty="0" smtClean="0"/>
              <a:t>that it would not rain, and it did not rain on the land for 3 and one half years.  Again he prayed, and the heavens gave rain.”          James 5:17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296</TotalTime>
  <Words>838</Words>
  <Application>Microsoft Office PowerPoint</Application>
  <PresentationFormat>On-screen Show (4:3)</PresentationFormat>
  <Paragraphs>68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Equity</vt:lpstr>
      <vt:lpstr>7 KEYS  TO UNLOCK GOD’S POWERHOUSE</vt:lpstr>
      <vt:lpstr>ACTS 12:1-25</vt:lpstr>
      <vt:lpstr>King Herod</vt:lpstr>
      <vt:lpstr>Peter is Jailed</vt:lpstr>
      <vt:lpstr>7 KEYS TO UNLOCK GOD’S POWERHOUSE</vt:lpstr>
      <vt:lpstr>1st KEY TO UNLOCK GOD’S POWERHOUSE</vt:lpstr>
      <vt:lpstr>1st Key -- PRAYER</vt:lpstr>
      <vt:lpstr>2ND KEY TO UNLOCK GOD’S POWERHOUSE</vt:lpstr>
      <vt:lpstr>2nd Key—Earnest Prayer</vt:lpstr>
      <vt:lpstr>2nd Key—Earnest Prayer</vt:lpstr>
      <vt:lpstr>3rd KEY TO UNLOCK GOD’S POWERHOUSE</vt:lpstr>
      <vt:lpstr>3rd Key—The Church was praying earnestly.</vt:lpstr>
      <vt:lpstr>3rd Key—The Church was praying earnestly.</vt:lpstr>
      <vt:lpstr>4th KEY TO UNLOCK GOD’S POWERHOUSE</vt:lpstr>
      <vt:lpstr>4th Key—Earnest prayer by the church to God</vt:lpstr>
      <vt:lpstr>4th Key—Earnest prayer by the church to God</vt:lpstr>
      <vt:lpstr>4th Key—Earnest prayer by the church to God</vt:lpstr>
      <vt:lpstr>4th Key—Earnest prayer by the church to God</vt:lpstr>
      <vt:lpstr>4th Key—Earnest prayer by the church to God</vt:lpstr>
      <vt:lpstr>4th Key—Earnest prayer by the church to God</vt:lpstr>
      <vt:lpstr>5th KEY TO UNLOCK GOD’S POWERHOUSE</vt:lpstr>
      <vt:lpstr>5th Key—Intercede  for others</vt:lpstr>
      <vt:lpstr>5th Key—Intercede  for others</vt:lpstr>
      <vt:lpstr>6th KEY TO UNLOCK GOD’S POWERHOUSE</vt:lpstr>
      <vt:lpstr>6th Key—Corporate Prayer</vt:lpstr>
      <vt:lpstr>7th KEY TO UNLOCK GOD’S POWERHOUSE</vt:lpstr>
      <vt:lpstr>7th Key---God’s Word is Key</vt:lpstr>
      <vt:lpstr>God’s Will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KEYS  TO UNLOCK GOD’S POWERHOUSE</dc:title>
  <dc:creator>PastorSteve</dc:creator>
  <cp:lastModifiedBy>steve hokuf</cp:lastModifiedBy>
  <cp:revision>5</cp:revision>
  <dcterms:created xsi:type="dcterms:W3CDTF">2018-09-12T16:02:18Z</dcterms:created>
  <dcterms:modified xsi:type="dcterms:W3CDTF">2018-09-15T01:24:32Z</dcterms:modified>
</cp:coreProperties>
</file>