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84" r:id="rId5"/>
    <p:sldId id="259" r:id="rId6"/>
    <p:sldId id="260" r:id="rId7"/>
    <p:sldId id="263" r:id="rId8"/>
    <p:sldId id="262" r:id="rId9"/>
    <p:sldId id="261" r:id="rId10"/>
    <p:sldId id="279" r:id="rId11"/>
    <p:sldId id="264" r:id="rId12"/>
    <p:sldId id="265" r:id="rId13"/>
    <p:sldId id="266" r:id="rId14"/>
    <p:sldId id="267" r:id="rId15"/>
    <p:sldId id="280" r:id="rId16"/>
    <p:sldId id="268" r:id="rId17"/>
    <p:sldId id="270" r:id="rId18"/>
    <p:sldId id="269" r:id="rId19"/>
    <p:sldId id="285" r:id="rId20"/>
    <p:sldId id="281" r:id="rId21"/>
    <p:sldId id="271" r:id="rId22"/>
    <p:sldId id="272" r:id="rId23"/>
    <p:sldId id="282" r:id="rId24"/>
    <p:sldId id="275" r:id="rId25"/>
    <p:sldId id="276" r:id="rId26"/>
    <p:sldId id="277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4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6F67-3454-46EE-8A90-1B82B85ADD34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E43DF4A-0166-4997-A064-DD97D6AD2B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6F67-3454-46EE-8A90-1B82B85ADD34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DF4A-0166-4997-A064-DD97D6AD2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6F67-3454-46EE-8A90-1B82B85ADD34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DF4A-0166-4997-A064-DD97D6AD2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6F67-3454-46EE-8A90-1B82B85ADD34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DF4A-0166-4997-A064-DD97D6AD2B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6F67-3454-46EE-8A90-1B82B85ADD34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E43DF4A-0166-4997-A064-DD97D6AD2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6F67-3454-46EE-8A90-1B82B85ADD34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DF4A-0166-4997-A064-DD97D6AD2B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6F67-3454-46EE-8A90-1B82B85ADD34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DF4A-0166-4997-A064-DD97D6AD2B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6F67-3454-46EE-8A90-1B82B85ADD34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DF4A-0166-4997-A064-DD97D6AD2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6F67-3454-46EE-8A90-1B82B85ADD34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DF4A-0166-4997-A064-DD97D6AD2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6F67-3454-46EE-8A90-1B82B85ADD34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DF4A-0166-4997-A064-DD97D6AD2B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6F67-3454-46EE-8A90-1B82B85ADD34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E43DF4A-0166-4997-A064-DD97D6AD2B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0A86F67-3454-46EE-8A90-1B82B85ADD34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E43DF4A-0166-4997-A064-DD97D6AD2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505200"/>
            <a:ext cx="6400800" cy="2057400"/>
          </a:xfrm>
        </p:spPr>
        <p:txBody>
          <a:bodyPr>
            <a:normAutofit fontScale="92500" lnSpcReduction="10000"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ACTS 11:19-30</a:t>
            </a:r>
          </a:p>
          <a:p>
            <a:r>
              <a:rPr lang="en-US" sz="4800" dirty="0" smtClean="0">
                <a:solidFill>
                  <a:schemeClr val="tx1"/>
                </a:solidFill>
              </a:rPr>
              <a:t>“The disciples were called Christians first at Antioch.”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28956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tx1"/>
                </a:solidFill>
                <a:latin typeface="Algerian" pitchFamily="82" charset="0"/>
              </a:rPr>
              <a:t>TRANSFORMATIONAL CHURCH</a:t>
            </a:r>
            <a:endParaRPr lang="en-US" sz="6000" dirty="0">
              <a:solidFill>
                <a:schemeClr val="tx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FF0000"/>
                </a:solidFill>
                <a:latin typeface="Algerian" pitchFamily="82" charset="0"/>
              </a:rPr>
              <a:t>I-D-E-A-L</a:t>
            </a:r>
            <a:endParaRPr lang="en-US" sz="88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I----I</a:t>
            </a:r>
            <a:r>
              <a:rPr lang="en-US" sz="4800" dirty="0" smtClean="0"/>
              <a:t>nnovative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D---D</a:t>
            </a:r>
            <a:r>
              <a:rPr lang="en-US" sz="4800" dirty="0" smtClean="0"/>
              <a:t>isciple-making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E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A</a:t>
            </a:r>
          </a:p>
          <a:p>
            <a:r>
              <a:rPr lang="en-US" sz="4800" dirty="0">
                <a:solidFill>
                  <a:srgbClr val="FF0000"/>
                </a:solidFill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D—DISCIPLE-MAKING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“Then Barnabas went to Tarsus to look for Saul, and when he found him, he brought him to Antioch.  So for a whole year Barnabas and Saul met with the church and taught great numbers of people.”  11:25-26.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D—DISCIPLE-MAKING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400" dirty="0" smtClean="0"/>
              <a:t>Saul has been saved for years, but we know little about these years.</a:t>
            </a:r>
          </a:p>
          <a:p>
            <a:r>
              <a:rPr lang="en-US" sz="4400" dirty="0" smtClean="0"/>
              <a:t>14 Silent years, before the 1</a:t>
            </a:r>
            <a:r>
              <a:rPr lang="en-US" sz="4400" baseline="30000" dirty="0" smtClean="0"/>
              <a:t>st</a:t>
            </a:r>
            <a:r>
              <a:rPr lang="en-US" sz="4400" dirty="0" smtClean="0"/>
              <a:t> missionary journey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D—DISCIPLE-MAKING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“During this time some prophets came down from Jerusalem to Antioch.”  11:27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D—DISCIPLE-MAKING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FF0000"/>
                </a:solidFill>
                <a:latin typeface="Algerian" pitchFamily="82" charset="0"/>
              </a:rPr>
              <a:t>I-D-E-A-L</a:t>
            </a:r>
            <a:endParaRPr lang="en-US" sz="88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I----I</a:t>
            </a:r>
            <a:r>
              <a:rPr lang="en-US" sz="4800" dirty="0" smtClean="0"/>
              <a:t>nnovative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D---D</a:t>
            </a:r>
            <a:r>
              <a:rPr lang="en-US" sz="4800" dirty="0" smtClean="0"/>
              <a:t>isciple-making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E---E</a:t>
            </a:r>
            <a:r>
              <a:rPr lang="en-US" sz="4800" dirty="0" smtClean="0"/>
              <a:t>vangelistic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A</a:t>
            </a:r>
          </a:p>
          <a:p>
            <a:r>
              <a:rPr lang="en-US" sz="4800" dirty="0">
                <a:solidFill>
                  <a:srgbClr val="FF0000"/>
                </a:solidFill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E--EVANGELISTIC</a:t>
            </a:r>
            <a:endParaRPr lang="en-US" sz="66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“Some of them, however,…began to speak to Greeks also, telling them the good news  about the Lord Jesus.”  11:20.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E--EVANGELISTIC</a:t>
            </a:r>
            <a:endParaRPr lang="en-US" sz="66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“A great number of people believed and turned to the Lord.”  11:21.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E--EVANGELISTIC</a:t>
            </a:r>
            <a:endParaRPr lang="en-US" sz="66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Barnabas—”He was a good man, full of the Holy Spirit and faith, and a great number of people were brought to the Lord.”  11:21.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E--EVANGELISTIC</a:t>
            </a:r>
            <a:endParaRPr lang="en-US" sz="66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Missions and missionaries at home and abroad.</a:t>
            </a:r>
          </a:p>
          <a:p>
            <a:r>
              <a:rPr lang="en-US" sz="4400" dirty="0" smtClean="0"/>
              <a:t>Planting new churches.</a:t>
            </a:r>
          </a:p>
          <a:p>
            <a:r>
              <a:rPr lang="en-US" sz="4400" dirty="0" smtClean="0"/>
              <a:t>Jail ministry.</a:t>
            </a:r>
          </a:p>
          <a:p>
            <a:r>
              <a:rPr lang="en-US" sz="4400" dirty="0" smtClean="0"/>
              <a:t>VBS.</a:t>
            </a:r>
          </a:p>
          <a:p>
            <a:r>
              <a:rPr lang="en-US" sz="4400" dirty="0" smtClean="0"/>
              <a:t>Small group Bible </a:t>
            </a:r>
            <a:r>
              <a:rPr lang="en-US" sz="4400" dirty="0" err="1" smtClean="0"/>
              <a:t>studies,etc</a:t>
            </a:r>
            <a:r>
              <a:rPr lang="en-US" sz="4400" dirty="0" smtClean="0"/>
              <a:t>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TESTAMENT CHURCHES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CORINTH</a:t>
            </a:r>
          </a:p>
          <a:p>
            <a:r>
              <a:rPr lang="en-US" sz="4400" dirty="0" smtClean="0"/>
              <a:t>GALATIA</a:t>
            </a:r>
          </a:p>
          <a:p>
            <a:r>
              <a:rPr lang="en-US" sz="4400" dirty="0" smtClean="0"/>
              <a:t>EPHESUS</a:t>
            </a:r>
          </a:p>
          <a:p>
            <a:r>
              <a:rPr lang="en-US" sz="4400" dirty="0" smtClean="0"/>
              <a:t>THE 7 CHURCHES OF REVELATION</a:t>
            </a:r>
          </a:p>
          <a:p>
            <a:r>
              <a:rPr lang="en-US" sz="4400" dirty="0" smtClean="0"/>
              <a:t>JERUSALEM 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FF0000"/>
                </a:solidFill>
                <a:latin typeface="Algerian" pitchFamily="82" charset="0"/>
              </a:rPr>
              <a:t>I-D-E-A-L</a:t>
            </a:r>
            <a:endParaRPr lang="en-US" sz="88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I----I</a:t>
            </a:r>
            <a:r>
              <a:rPr lang="en-US" sz="4800" dirty="0" smtClean="0"/>
              <a:t>nnovative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D---D</a:t>
            </a:r>
            <a:r>
              <a:rPr lang="en-US" sz="4800" dirty="0" smtClean="0"/>
              <a:t>isciple-making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E---E</a:t>
            </a:r>
            <a:r>
              <a:rPr lang="en-US" sz="4800" dirty="0" smtClean="0"/>
              <a:t>vangelistic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A---A </a:t>
            </a:r>
            <a:r>
              <a:rPr lang="en-US" sz="4800" dirty="0" smtClean="0"/>
              <a:t>generous church</a:t>
            </a:r>
          </a:p>
          <a:p>
            <a:r>
              <a:rPr lang="en-US" sz="4800" dirty="0">
                <a:solidFill>
                  <a:srgbClr val="FF0000"/>
                </a:solidFill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858962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A—A GENEROUS CHURCH</a:t>
            </a:r>
            <a:endParaRPr lang="en-US" sz="54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362200"/>
            <a:ext cx="7772400" cy="36576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“The disciples, each according to his ability, decided to provide help for the brothers living in Judea.”  11:29.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782762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A—A GENEROUS CHURCH</a:t>
            </a:r>
            <a:endParaRPr lang="en-US" sz="54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438400"/>
            <a:ext cx="7772400" cy="35814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“According to his ability.”</a:t>
            </a:r>
          </a:p>
          <a:p>
            <a:r>
              <a:rPr lang="en-US" sz="4400" dirty="0" smtClean="0"/>
              <a:t>State Missions Offering will go to those we may never see this side of heaven.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FF0000"/>
                </a:solidFill>
                <a:latin typeface="Algerian" pitchFamily="82" charset="0"/>
              </a:rPr>
              <a:t>I-D-E-A-L</a:t>
            </a:r>
            <a:endParaRPr lang="en-US" sz="88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I----I</a:t>
            </a:r>
            <a:r>
              <a:rPr lang="en-US" sz="4800" dirty="0" smtClean="0"/>
              <a:t>nnovative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D---D</a:t>
            </a:r>
            <a:r>
              <a:rPr lang="en-US" sz="4800" dirty="0" smtClean="0"/>
              <a:t>isciple-making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E---E</a:t>
            </a:r>
            <a:r>
              <a:rPr lang="en-US" sz="4800" dirty="0" smtClean="0"/>
              <a:t>vangelistic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A---A </a:t>
            </a:r>
            <a:r>
              <a:rPr lang="en-US" sz="4800" dirty="0" smtClean="0"/>
              <a:t>generous church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L----L</a:t>
            </a:r>
            <a:r>
              <a:rPr lang="en-US" sz="4800" dirty="0" smtClean="0"/>
              <a:t>oving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Algerian" pitchFamily="82" charset="0"/>
              </a:rPr>
              <a:t>L--LOVING</a:t>
            </a:r>
            <a:endParaRPr lang="en-US" sz="8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“The disciples … decided to provide help for the brothers…”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Algerian" pitchFamily="82" charset="0"/>
              </a:rPr>
              <a:t>L--LOVING</a:t>
            </a:r>
            <a:endParaRPr lang="en-US" sz="8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prayer guide for State Missions focuses on many loving outreach activities.</a:t>
            </a:r>
          </a:p>
          <a:p>
            <a:r>
              <a:rPr lang="en-US" sz="3600" dirty="0" smtClean="0"/>
              <a:t>Disaster Relief.</a:t>
            </a:r>
          </a:p>
          <a:p>
            <a:r>
              <a:rPr lang="en-US" sz="3600" dirty="0" smtClean="0"/>
              <a:t>Special Needs families.</a:t>
            </a:r>
          </a:p>
          <a:p>
            <a:r>
              <a:rPr lang="en-US" sz="3600" dirty="0" smtClean="0"/>
              <a:t>Campus ministries.</a:t>
            </a:r>
          </a:p>
          <a:p>
            <a:r>
              <a:rPr lang="en-US" sz="3600" dirty="0" smtClean="0"/>
              <a:t>Immigrant communities, jail &amp; prison populations, migrant workers, etc.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Algerian" pitchFamily="82" charset="0"/>
              </a:rPr>
              <a:t>L--LOVING</a:t>
            </a:r>
            <a:endParaRPr lang="en-US" sz="8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You fill in the blank</a:t>
            </a:r>
            <a:r>
              <a:rPr lang="en-US" sz="4800" dirty="0" smtClean="0"/>
              <a:t>….</a:t>
            </a:r>
          </a:p>
          <a:p>
            <a:r>
              <a:rPr lang="en-US" sz="4800" dirty="0" smtClean="0"/>
              <a:t>More than a friendly church people </a:t>
            </a:r>
            <a:r>
              <a:rPr lang="en-US" sz="4800" smtClean="0"/>
              <a:t>want friends.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FF0000"/>
                </a:solidFill>
                <a:latin typeface="Algerian" pitchFamily="82" charset="0"/>
              </a:rPr>
              <a:t>I-D-E-A-L</a:t>
            </a:r>
            <a:endParaRPr lang="en-US" sz="88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I----I</a:t>
            </a:r>
            <a:r>
              <a:rPr lang="en-US" sz="4800" dirty="0" smtClean="0"/>
              <a:t>nnovative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D---D</a:t>
            </a:r>
            <a:r>
              <a:rPr lang="en-US" sz="4800" dirty="0" smtClean="0"/>
              <a:t>isciple-making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E---E</a:t>
            </a:r>
            <a:r>
              <a:rPr lang="en-US" sz="4800" dirty="0" smtClean="0"/>
              <a:t>vangelistic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A---A </a:t>
            </a:r>
            <a:r>
              <a:rPr lang="en-US" sz="4800" dirty="0" smtClean="0"/>
              <a:t>generous church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L----L</a:t>
            </a:r>
            <a:r>
              <a:rPr lang="en-US" sz="4800" dirty="0" smtClean="0"/>
              <a:t>oving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11:19-30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THE CHURCH AT ANTIOCH IN SYRIA.</a:t>
            </a:r>
          </a:p>
          <a:p>
            <a:r>
              <a:rPr lang="en-US" sz="4400" dirty="0" smtClean="0"/>
              <a:t>3</a:t>
            </a:r>
            <a:r>
              <a:rPr lang="en-US" sz="4400" baseline="30000" dirty="0" smtClean="0"/>
              <a:t>rd</a:t>
            </a:r>
            <a:r>
              <a:rPr lang="en-US" sz="4400" dirty="0" smtClean="0"/>
              <a:t> largest city next to Rome and Alexandria.</a:t>
            </a:r>
          </a:p>
          <a:p>
            <a:r>
              <a:rPr lang="en-US" sz="4400" dirty="0" smtClean="0"/>
              <a:t>About the size of Baltimore.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858962"/>
          </a:xfrm>
        </p:spPr>
        <p:txBody>
          <a:bodyPr>
            <a:noAutofit/>
          </a:bodyPr>
          <a:lstStyle/>
          <a:p>
            <a:r>
              <a:rPr lang="en-US" sz="5400" dirty="0" smtClean="0"/>
              <a:t>TRANSFORMATIONAL CHURCH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209800"/>
            <a:ext cx="77724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sz="4400" dirty="0" smtClean="0"/>
              <a:t>TRANSFORMATIONAL=Radical Changes. The power of the gospel changes everything. “We are being transformed into his likeness…”         2 Cor. 3:18.</a:t>
            </a:r>
          </a:p>
          <a:p>
            <a:r>
              <a:rPr lang="en-US" sz="4400" dirty="0" smtClean="0"/>
              <a:t>CHURCH=God’s chosen community of “called out” ones. “God’s household.” Eph. 2:19.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FF0000"/>
                </a:solidFill>
                <a:latin typeface="Algerian" pitchFamily="82" charset="0"/>
              </a:rPr>
              <a:t>I-D-E-A-L</a:t>
            </a:r>
            <a:endParaRPr lang="en-US" sz="88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I---I</a:t>
            </a:r>
            <a:r>
              <a:rPr lang="en-US" sz="4800" dirty="0" smtClean="0"/>
              <a:t>nnovative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D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E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A</a:t>
            </a:r>
          </a:p>
          <a:p>
            <a:r>
              <a:rPr lang="en-US" sz="4800" dirty="0">
                <a:solidFill>
                  <a:srgbClr val="FF0000"/>
                </a:solidFill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I--INNOVATIVE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Antioch was a </a:t>
            </a:r>
            <a:r>
              <a:rPr lang="en-US" sz="4400" i="1" dirty="0" smtClean="0"/>
              <a:t>Gentile</a:t>
            </a:r>
            <a:r>
              <a:rPr lang="en-US" sz="4400" dirty="0" smtClean="0"/>
              <a:t> Church.</a:t>
            </a:r>
          </a:p>
          <a:p>
            <a:r>
              <a:rPr lang="en-US" sz="4400" dirty="0" smtClean="0"/>
              <a:t>Persecution had </a:t>
            </a:r>
            <a:r>
              <a:rPr lang="en-US" sz="4400" i="1" dirty="0" smtClean="0"/>
              <a:t>forced</a:t>
            </a:r>
            <a:r>
              <a:rPr lang="en-US" sz="4400" dirty="0" smtClean="0"/>
              <a:t> change.</a:t>
            </a:r>
          </a:p>
          <a:p>
            <a:r>
              <a:rPr lang="en-US" sz="4400" dirty="0" smtClean="0"/>
              <a:t>“Churches do not change until the pain of staying the same is greater than the pain of change.”  Thom Ranier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I--INNOVATIVE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“The Lord’s hand was with them, and a great number of people believed and turned to the Lord.”  11:21.</a:t>
            </a:r>
          </a:p>
          <a:p>
            <a:r>
              <a:rPr lang="en-US" sz="4400" i="1" dirty="0" smtClean="0"/>
              <a:t>God was in it!!!!</a:t>
            </a:r>
            <a:endParaRPr lang="en-US" sz="4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I--INNOVATIVE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Barnabas was sent to check it out.</a:t>
            </a:r>
          </a:p>
          <a:p>
            <a:r>
              <a:rPr lang="en-US" sz="4400" dirty="0" smtClean="0"/>
              <a:t>“He saw the evidence of the grace of God, he was glad and encouraged them all to remain true to the Lord with all their hearts.”  11:23.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I--INNOVATIVE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“The disciples were called </a:t>
            </a:r>
            <a:r>
              <a:rPr lang="en-US" sz="4400" i="1" dirty="0" smtClean="0"/>
              <a:t>Christians</a:t>
            </a:r>
            <a:r>
              <a:rPr lang="en-US" sz="4400" dirty="0" smtClean="0"/>
              <a:t> first at Antioch.”  11:26.</a:t>
            </a:r>
          </a:p>
          <a:p>
            <a:r>
              <a:rPr lang="en-US" sz="4400" dirty="0" smtClean="0"/>
              <a:t>“Christ-Ones”</a:t>
            </a:r>
          </a:p>
          <a:p>
            <a:r>
              <a:rPr lang="en-US" sz="4400" dirty="0" smtClean="0"/>
              <a:t>“Little Christs.”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223</TotalTime>
  <Words>623</Words>
  <Application>Microsoft Office PowerPoint</Application>
  <PresentationFormat>On-screen Show (4:3)</PresentationFormat>
  <Paragraphs>102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Equity</vt:lpstr>
      <vt:lpstr>TRANSFORMATIONAL CHURCH</vt:lpstr>
      <vt:lpstr>NEW TESTAMENT CHURCHES</vt:lpstr>
      <vt:lpstr>ACTS 11:19-30</vt:lpstr>
      <vt:lpstr>TRANSFORMATIONAL CHURCH</vt:lpstr>
      <vt:lpstr>I-D-E-A-L</vt:lpstr>
      <vt:lpstr>I--INNOVATIVE</vt:lpstr>
      <vt:lpstr>I--INNOVATIVE</vt:lpstr>
      <vt:lpstr>I--INNOVATIVE</vt:lpstr>
      <vt:lpstr>I--INNOVATIVE</vt:lpstr>
      <vt:lpstr>I-D-E-A-L</vt:lpstr>
      <vt:lpstr>D—DISCIPLE-MAKING</vt:lpstr>
      <vt:lpstr>D—DISCIPLE-MAKING</vt:lpstr>
      <vt:lpstr>D—DISCIPLE-MAKING</vt:lpstr>
      <vt:lpstr>D—DISCIPLE-MAKING</vt:lpstr>
      <vt:lpstr>I-D-E-A-L</vt:lpstr>
      <vt:lpstr>E--EVANGELISTIC</vt:lpstr>
      <vt:lpstr>E--EVANGELISTIC</vt:lpstr>
      <vt:lpstr>E--EVANGELISTIC</vt:lpstr>
      <vt:lpstr>E--EVANGELISTIC</vt:lpstr>
      <vt:lpstr>I-D-E-A-L</vt:lpstr>
      <vt:lpstr>A—A GENEROUS CHURCH</vt:lpstr>
      <vt:lpstr>A—A GENEROUS CHURCH</vt:lpstr>
      <vt:lpstr>I-D-E-A-L</vt:lpstr>
      <vt:lpstr>L--LOVING</vt:lpstr>
      <vt:lpstr>L--LOVING</vt:lpstr>
      <vt:lpstr>L--LOVING</vt:lpstr>
      <vt:lpstr>I-D-E-A-L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TRANSFORMATIONAL CHURCH</dc:title>
  <dc:creator>PastorSteve</dc:creator>
  <cp:lastModifiedBy>PastorSteve</cp:lastModifiedBy>
  <cp:revision>5</cp:revision>
  <dcterms:created xsi:type="dcterms:W3CDTF">2018-09-06T13:40:03Z</dcterms:created>
  <dcterms:modified xsi:type="dcterms:W3CDTF">2018-09-06T17:37:34Z</dcterms:modified>
</cp:coreProperties>
</file>