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5" r:id="rId6"/>
    <p:sldId id="263" r:id="rId7"/>
    <p:sldId id="264" r:id="rId8"/>
    <p:sldId id="266" r:id="rId9"/>
    <p:sldId id="262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655456-3C73-4A6F-A0E8-2FE02680A26E}" type="datetimeFigureOut">
              <a:rPr lang="en-US" smtClean="0"/>
              <a:pPr/>
              <a:t>8/26/2018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FFC6C5-2948-44F8-84C5-F5CCA6591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655456-3C73-4A6F-A0E8-2FE02680A26E}" type="datetimeFigureOut">
              <a:rPr lang="en-US" smtClean="0"/>
              <a:pPr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FFC6C5-2948-44F8-84C5-F5CCA6591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655456-3C73-4A6F-A0E8-2FE02680A26E}" type="datetimeFigureOut">
              <a:rPr lang="en-US" smtClean="0"/>
              <a:pPr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FFC6C5-2948-44F8-84C5-F5CCA6591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655456-3C73-4A6F-A0E8-2FE02680A26E}" type="datetimeFigureOut">
              <a:rPr lang="en-US" smtClean="0"/>
              <a:pPr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FFC6C5-2948-44F8-84C5-F5CCA6591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655456-3C73-4A6F-A0E8-2FE02680A26E}" type="datetimeFigureOut">
              <a:rPr lang="en-US" smtClean="0"/>
              <a:pPr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FFC6C5-2948-44F8-84C5-F5CCA6591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655456-3C73-4A6F-A0E8-2FE02680A26E}" type="datetimeFigureOut">
              <a:rPr lang="en-US" smtClean="0"/>
              <a:pPr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FFC6C5-2948-44F8-84C5-F5CCA6591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655456-3C73-4A6F-A0E8-2FE02680A26E}" type="datetimeFigureOut">
              <a:rPr lang="en-US" smtClean="0"/>
              <a:pPr/>
              <a:t>8/26/2018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FFC6C5-2948-44F8-84C5-F5CCA6591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655456-3C73-4A6F-A0E8-2FE02680A26E}" type="datetimeFigureOut">
              <a:rPr lang="en-US" smtClean="0"/>
              <a:pPr/>
              <a:t>8/26/2018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FFC6C5-2948-44F8-84C5-F5CCA6591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655456-3C73-4A6F-A0E8-2FE02680A26E}" type="datetimeFigureOut">
              <a:rPr lang="en-US" smtClean="0"/>
              <a:pPr/>
              <a:t>8/26/2018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FFC6C5-2948-44F8-84C5-F5CCA6591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0655456-3C73-4A6F-A0E8-2FE02680A26E}" type="datetimeFigureOut">
              <a:rPr lang="en-US" smtClean="0"/>
              <a:pPr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FFC6C5-2948-44F8-84C5-F5CCA6591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655456-3C73-4A6F-A0E8-2FE02680A26E}" type="datetimeFigureOut">
              <a:rPr lang="en-US" smtClean="0"/>
              <a:pPr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FFC6C5-2948-44F8-84C5-F5CCA6591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0655456-3C73-4A6F-A0E8-2FE02680A26E}" type="datetimeFigureOut">
              <a:rPr lang="en-US" smtClean="0"/>
              <a:pPr/>
              <a:t>8/26/2018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DFFC6C5-2948-44F8-84C5-F5CCA6591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772400" cy="2533650"/>
          </a:xfrm>
          <a:solidFill>
            <a:schemeClr val="accent1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  <a:t>SAUL, </a:t>
            </a:r>
            <a:b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  <a:t>MEET JESUS</a:t>
            </a:r>
            <a:endParaRPr lang="en-US" sz="72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8000" dirty="0" smtClean="0">
                <a:solidFill>
                  <a:schemeClr val="tx1"/>
                </a:solidFill>
              </a:rPr>
              <a:t>ACTS 9</a:t>
            </a:r>
            <a:endParaRPr lang="en-US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ACTS 9:10-19</a:t>
            </a:r>
          </a:p>
          <a:p>
            <a:r>
              <a:rPr lang="en-US" sz="4000" dirty="0" smtClean="0"/>
              <a:t>We need people in our lives to help us</a:t>
            </a:r>
            <a:r>
              <a:rPr lang="en-US" sz="900" dirty="0" smtClean="0"/>
              <a:t>.</a:t>
            </a:r>
            <a:endParaRPr lang="en-US" sz="9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3.  SAUL, MEET ANANIAS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ACTS 9:20-25</a:t>
            </a:r>
          </a:p>
          <a:p>
            <a:r>
              <a:rPr lang="en-US" sz="4000" dirty="0" smtClean="0"/>
              <a:t>Immediate action…</a:t>
            </a:r>
          </a:p>
          <a:p>
            <a:r>
              <a:rPr lang="en-US" sz="4000" dirty="0" smtClean="0"/>
              <a:t>And reaction.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4. SAUL,</a:t>
            </a:r>
            <a:b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 MEET OPPOSITION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5447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25762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4 MEETINGS </a:t>
            </a:r>
            <a:r>
              <a:rPr lang="en-US" sz="6000" dirty="0" smtClean="0">
                <a:latin typeface="Algerian" pitchFamily="82" charset="0"/>
              </a:rPr>
              <a:t>THAT CHANGED SAUL FOREVER</a:t>
            </a:r>
            <a:endParaRPr lang="en-US" sz="60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ACTS 7:59-8:3</a:t>
            </a:r>
          </a:p>
          <a:p>
            <a:r>
              <a:rPr lang="en-US" sz="4000" dirty="0" smtClean="0"/>
              <a:t>“Saul was there giving approval to his death.”</a:t>
            </a:r>
          </a:p>
          <a:p>
            <a:r>
              <a:rPr lang="en-US" sz="4000" dirty="0" smtClean="0"/>
              <a:t>“Saul began to destroy  the church…”</a:t>
            </a:r>
          </a:p>
          <a:p>
            <a:r>
              <a:rPr lang="en-US" sz="4000" dirty="0" smtClean="0"/>
              <a:t>26:14,  “It is hard for you to kick against the goads.”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Algerian" pitchFamily="82" charset="0"/>
              </a:rPr>
              <a:t>1.  SAUL, MEET STEPHEN</a:t>
            </a:r>
            <a:endParaRPr lang="en-US" sz="54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 smtClean="0"/>
              <a:t>ACTS 9:1-9</a:t>
            </a:r>
          </a:p>
          <a:p>
            <a:r>
              <a:rPr lang="en-US" sz="4400" dirty="0" smtClean="0"/>
              <a:t>9:3;  “As he neared Damascus on his journey…”</a:t>
            </a:r>
          </a:p>
          <a:p>
            <a:r>
              <a:rPr lang="en-US" sz="4400" dirty="0" smtClean="0"/>
              <a:t>26:13;  “About noon, O  king , as I was </a:t>
            </a:r>
            <a:r>
              <a:rPr lang="en-US" sz="4400" dirty="0" smtClean="0">
                <a:solidFill>
                  <a:srgbClr val="FF0000"/>
                </a:solidFill>
              </a:rPr>
              <a:t>on the road</a:t>
            </a:r>
            <a:r>
              <a:rPr lang="en-US" sz="4400" dirty="0" smtClean="0"/>
              <a:t>, I saw a light from heaven, brighter than the sun…”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2.  SAUL, MEET JESUS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ACTS 9:1-9</a:t>
            </a:r>
          </a:p>
          <a:p>
            <a:r>
              <a:rPr lang="en-US" sz="4400" dirty="0" smtClean="0"/>
              <a:t>9:4;  “He fell to the ground…”</a:t>
            </a:r>
          </a:p>
          <a:p>
            <a:r>
              <a:rPr lang="en-US" sz="4400" dirty="0" smtClean="0"/>
              <a:t>The proud shall be brought low.</a:t>
            </a:r>
          </a:p>
          <a:p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2.  SAUL, MEET JESUS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9:5;  “Who are you, Lord?”</a:t>
            </a:r>
          </a:p>
          <a:p>
            <a:r>
              <a:rPr lang="en-US" sz="4400" dirty="0" smtClean="0"/>
              <a:t>In Greek—</a:t>
            </a:r>
            <a:r>
              <a:rPr lang="en-US" sz="4400" i="1" dirty="0" err="1" smtClean="0"/>
              <a:t>Kurios</a:t>
            </a:r>
            <a:r>
              <a:rPr lang="en-US" sz="4400" dirty="0" smtClean="0"/>
              <a:t>-the NT word for the OT name for Jehovah God!!!!</a:t>
            </a:r>
          </a:p>
          <a:p>
            <a:r>
              <a:rPr lang="en-US" sz="4400" dirty="0" smtClean="0"/>
              <a:t>He knew He was in the presence of God.</a:t>
            </a:r>
          </a:p>
          <a:p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2.  SAUL, MEET JESUS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Remember Pentecost.</a:t>
            </a:r>
          </a:p>
          <a:p>
            <a:r>
              <a:rPr lang="en-US" sz="4400" dirty="0" smtClean="0"/>
              <a:t>2:36;  “God has made this Jesus, whom you crucified, both Lord and Christ.”</a:t>
            </a:r>
          </a:p>
          <a:p>
            <a:r>
              <a:rPr lang="en-US" sz="4400" dirty="0" smtClean="0"/>
              <a:t>2:37;  “They were cut to the heart…”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2.  SAUL, MEET JESUS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This was Saul’s conversion point!</a:t>
            </a:r>
          </a:p>
          <a:p>
            <a:r>
              <a:rPr lang="en-US" sz="4400" dirty="0" smtClean="0"/>
              <a:t>Whenever he gives his testimony he refers back to this point.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2.  SAUL, MEET JESUS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/>
              <a:t>Middle East today for example.</a:t>
            </a:r>
          </a:p>
          <a:p>
            <a:r>
              <a:rPr lang="en-US" sz="3600" dirty="0" smtClean="0"/>
              <a:t>Joel </a:t>
            </a:r>
            <a:r>
              <a:rPr lang="en-US" sz="3600" dirty="0" err="1" smtClean="0"/>
              <a:t>Rosenburg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The 2</a:t>
            </a:r>
            <a:r>
              <a:rPr lang="en-US" sz="3600" baseline="30000" dirty="0" smtClean="0"/>
              <a:t>nd</a:t>
            </a:r>
            <a:r>
              <a:rPr lang="en-US" sz="3600" dirty="0" smtClean="0"/>
              <a:t> Coming—Romans 11:25-27;  “And so all Israel will be saved, as it is written: ‘The deliverer will come from Zion…’”</a:t>
            </a:r>
          </a:p>
          <a:p>
            <a:r>
              <a:rPr lang="en-US" sz="3600" dirty="0" smtClean="0"/>
              <a:t>Zechariah 12:10— “They will look on me, the one they have pierced…”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DID YOU MEET JESUS?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138</TotalTime>
  <Words>307</Words>
  <Application>Microsoft Office PowerPoint</Application>
  <PresentationFormat>On-screen Show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SAUL,  MEET JESUS</vt:lpstr>
      <vt:lpstr>4 MEETINGS THAT CHANGED SAUL FOREVER</vt:lpstr>
      <vt:lpstr>1.  SAUL, MEET STEPHEN</vt:lpstr>
      <vt:lpstr>2.  SAUL, MEET JESUS</vt:lpstr>
      <vt:lpstr>2.  SAUL, MEET JESUS</vt:lpstr>
      <vt:lpstr>2.  SAUL, MEET JESUS</vt:lpstr>
      <vt:lpstr>2.  SAUL, MEET JESUS</vt:lpstr>
      <vt:lpstr>2.  SAUL, MEET JESUS</vt:lpstr>
      <vt:lpstr>WHEN DID YOU MEET JESUS?</vt:lpstr>
      <vt:lpstr>3.  SAUL, MEET ANANIAS</vt:lpstr>
      <vt:lpstr>4. SAUL,  MEET OPPOSITION</vt:lpstr>
    </vt:vector>
  </TitlesOfParts>
  <Company>U.S.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SAUL, MEET JESUS</dc:title>
  <dc:creator>PastorSteve</dc:creator>
  <cp:lastModifiedBy>steve hokuf</cp:lastModifiedBy>
  <cp:revision>13</cp:revision>
  <dcterms:created xsi:type="dcterms:W3CDTF">2018-07-19T15:37:26Z</dcterms:created>
  <dcterms:modified xsi:type="dcterms:W3CDTF">2018-08-26T11:09:26Z</dcterms:modified>
</cp:coreProperties>
</file>