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8" r:id="rId4"/>
    <p:sldId id="257" r:id="rId5"/>
    <p:sldId id="269" r:id="rId6"/>
    <p:sldId id="270" r:id="rId7"/>
    <p:sldId id="271" r:id="rId8"/>
    <p:sldId id="258" r:id="rId9"/>
    <p:sldId id="264" r:id="rId10"/>
    <p:sldId id="266" r:id="rId11"/>
    <p:sldId id="263" r:id="rId12"/>
    <p:sldId id="262" r:id="rId13"/>
    <p:sldId id="267" r:id="rId14"/>
    <p:sldId id="261" r:id="rId15"/>
    <p:sldId id="260" r:id="rId16"/>
    <p:sldId id="25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17F3AA-E3EF-49E0-AC08-070833FAE2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4B95AC5-F859-4483-817C-06032E45C36C}" type="datetimeFigureOut">
              <a:rPr lang="en-US" smtClean="0"/>
              <a:pPr/>
              <a:t>7/14/2018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17F3AA-E3EF-49E0-AC08-070833FAE29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4B95AC5-F859-4483-817C-06032E45C36C}" type="datetimeFigureOut">
              <a:rPr lang="en-US" smtClean="0"/>
              <a:pPr/>
              <a:t>7/14/2018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817F3AA-E3EF-49E0-AC08-070833FAE2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2381250"/>
          </a:xfrm>
        </p:spPr>
        <p:txBody>
          <a:bodyPr>
            <a:noAutofit/>
          </a:bodyPr>
          <a:lstStyle/>
          <a:p>
            <a:r>
              <a:rPr lang="en-US" sz="7200" dirty="0" smtClean="0">
                <a:solidFill>
                  <a:srgbClr val="FF0000"/>
                </a:solidFill>
                <a:latin typeface="Algerian" pitchFamily="82" charset="0"/>
              </a:rPr>
              <a:t>THE CHURCH THAT PLEASES GOD</a:t>
            </a:r>
            <a:endParaRPr lang="en-US" sz="7200" dirty="0">
              <a:solidFill>
                <a:srgbClr val="FF0000"/>
              </a:solidFill>
              <a:latin typeface="Algerian" pitchFamily="82" charset="0"/>
            </a:endParaRPr>
          </a:p>
        </p:txBody>
      </p:sp>
      <p:sp>
        <p:nvSpPr>
          <p:cNvPr id="3" name="Subtitle 2"/>
          <p:cNvSpPr>
            <a:spLocks noGrp="1"/>
          </p:cNvSpPr>
          <p:nvPr>
            <p:ph type="subTitle" idx="1"/>
          </p:nvPr>
        </p:nvSpPr>
        <p:spPr>
          <a:xfrm>
            <a:off x="1371600" y="4419600"/>
            <a:ext cx="6400800" cy="1219200"/>
          </a:xfrm>
        </p:spPr>
        <p:txBody>
          <a:bodyPr>
            <a:normAutofit/>
          </a:bodyPr>
          <a:lstStyle/>
          <a:p>
            <a:r>
              <a:rPr lang="en-US" sz="4000" dirty="0" smtClean="0">
                <a:solidFill>
                  <a:schemeClr val="tx1"/>
                </a:solidFill>
              </a:rPr>
              <a:t>ACTS 5</a:t>
            </a:r>
            <a:endParaRPr lang="en-US" sz="4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dirty="0" smtClean="0"/>
              <a:t>ACTS 5:17-42</a:t>
            </a:r>
            <a:endParaRPr lang="en-US" sz="7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rmAutofit/>
          </a:bodyPr>
          <a:lstStyle/>
          <a:p>
            <a:r>
              <a:rPr lang="en-US" sz="4400" dirty="0" smtClean="0"/>
              <a:t>4. AN </a:t>
            </a:r>
            <a:r>
              <a:rPr lang="en-US" sz="4400" i="1" dirty="0" smtClean="0">
                <a:solidFill>
                  <a:srgbClr val="FF0000"/>
                </a:solidFill>
              </a:rPr>
              <a:t>OBEDIENT</a:t>
            </a:r>
            <a:r>
              <a:rPr lang="en-US" sz="4400" dirty="0" smtClean="0"/>
              <a:t> CHURCH.</a:t>
            </a:r>
          </a:p>
          <a:p>
            <a:r>
              <a:rPr lang="en-US" sz="4400" dirty="0" smtClean="0"/>
              <a:t>“We must obey God rather than men!”  5:29.</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000" dirty="0" smtClean="0"/>
              <a:t>5.  A </a:t>
            </a:r>
            <a:r>
              <a:rPr lang="en-US" sz="4000" i="1" dirty="0" smtClean="0">
                <a:solidFill>
                  <a:srgbClr val="FF0000"/>
                </a:solidFill>
              </a:rPr>
              <a:t>PERSECUTED </a:t>
            </a:r>
            <a:r>
              <a:rPr lang="en-US" sz="4000" dirty="0" smtClean="0"/>
              <a:t>CHURCH.</a:t>
            </a:r>
          </a:p>
          <a:p>
            <a:r>
              <a:rPr lang="en-US" sz="4000" dirty="0" smtClean="0"/>
              <a:t>“They called the apostles in and had them flogged.”  5:40.</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000" dirty="0" smtClean="0"/>
              <a:t>5.  A </a:t>
            </a:r>
            <a:r>
              <a:rPr lang="en-US" sz="4000" i="1" dirty="0" smtClean="0">
                <a:solidFill>
                  <a:srgbClr val="FF0000"/>
                </a:solidFill>
              </a:rPr>
              <a:t>PERSECUTED </a:t>
            </a:r>
            <a:r>
              <a:rPr lang="en-US" sz="4000" dirty="0" smtClean="0"/>
              <a:t>CHURCH.</a:t>
            </a:r>
          </a:p>
          <a:p>
            <a:r>
              <a:rPr lang="en-US" sz="4000" dirty="0" smtClean="0"/>
              <a:t>“The apostles left the Sanhedrin, rejoicing because they had been counted worthy of suffering disgrace for the Name.”  5:41.</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rmAutofit/>
          </a:bodyPr>
          <a:lstStyle/>
          <a:p>
            <a:r>
              <a:rPr lang="en-US" sz="4000" dirty="0" smtClean="0"/>
              <a:t>6.  A </a:t>
            </a:r>
            <a:r>
              <a:rPr lang="en-US" sz="4000" i="1" dirty="0" smtClean="0">
                <a:solidFill>
                  <a:srgbClr val="FF0000"/>
                </a:solidFill>
              </a:rPr>
              <a:t>FAITHFUL</a:t>
            </a:r>
            <a:r>
              <a:rPr lang="en-US" sz="4000" dirty="0" smtClean="0"/>
              <a:t> BODY OF BELIEVERS.</a:t>
            </a:r>
          </a:p>
          <a:p>
            <a:r>
              <a:rPr lang="en-US" sz="4000" dirty="0" smtClean="0"/>
              <a:t>“They never stopped teaching and proclaiming the good news that Jesus is the Christ.”  5:42.</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000" dirty="0" smtClean="0"/>
              <a:t>7. </a:t>
            </a:r>
            <a:r>
              <a:rPr lang="en-US" sz="4000" i="1" dirty="0" smtClean="0">
                <a:solidFill>
                  <a:srgbClr val="FF0000"/>
                </a:solidFill>
              </a:rPr>
              <a:t>BLESSED </a:t>
            </a:r>
            <a:r>
              <a:rPr lang="en-US" sz="4000" dirty="0" smtClean="0"/>
              <a:t>OF GOD.</a:t>
            </a:r>
          </a:p>
          <a:p>
            <a:r>
              <a:rPr lang="en-US" sz="4000" dirty="0" smtClean="0"/>
              <a:t>“More and more men and women believed in the Lord and were added to their number.”  5:14.</a:t>
            </a:r>
          </a:p>
          <a:p>
            <a:r>
              <a:rPr lang="en-US" sz="4000" dirty="0" smtClean="0"/>
              <a:t>“The number of disciples was increasing.”  6:1.</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000" dirty="0" smtClean="0"/>
              <a:t>UNIFIED</a:t>
            </a:r>
          </a:p>
          <a:p>
            <a:r>
              <a:rPr lang="en-US" sz="4000" dirty="0" smtClean="0"/>
              <a:t>GIVING</a:t>
            </a:r>
          </a:p>
          <a:p>
            <a:r>
              <a:rPr lang="en-US" sz="4000" dirty="0" smtClean="0"/>
              <a:t>EVANGELISTIC</a:t>
            </a:r>
          </a:p>
          <a:p>
            <a:r>
              <a:rPr lang="en-US" sz="4000" dirty="0" smtClean="0"/>
              <a:t>OBEDIENT</a:t>
            </a:r>
          </a:p>
          <a:p>
            <a:r>
              <a:rPr lang="en-US" sz="4000" dirty="0" smtClean="0"/>
              <a:t>PERSECUTED</a:t>
            </a:r>
          </a:p>
          <a:p>
            <a:r>
              <a:rPr lang="en-US" sz="4000" dirty="0" smtClean="0"/>
              <a:t>FAITHFUL</a:t>
            </a:r>
          </a:p>
          <a:p>
            <a:r>
              <a:rPr lang="en-US" sz="4000" dirty="0" smtClean="0"/>
              <a:t>BLESSED OF GOD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dirty="0" smtClean="0"/>
              <a:t>ACTS 4:32-5:16</a:t>
            </a:r>
            <a:endParaRPr lang="en-US" sz="7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400" dirty="0" smtClean="0"/>
              <a:t>1.  A </a:t>
            </a:r>
            <a:r>
              <a:rPr lang="en-US" sz="4400" i="1" dirty="0" smtClean="0">
                <a:solidFill>
                  <a:srgbClr val="FF0000"/>
                </a:solidFill>
              </a:rPr>
              <a:t>UNIFIED</a:t>
            </a:r>
            <a:r>
              <a:rPr lang="en-US" sz="4400" dirty="0" smtClean="0">
                <a:solidFill>
                  <a:srgbClr val="FF0000"/>
                </a:solidFill>
              </a:rPr>
              <a:t> </a:t>
            </a:r>
            <a:r>
              <a:rPr lang="en-US" sz="4400" dirty="0" smtClean="0"/>
              <a:t>BODY OF BELIEVERS.</a:t>
            </a:r>
          </a:p>
          <a:p>
            <a:r>
              <a:rPr lang="en-US" sz="4400" dirty="0" smtClean="0"/>
              <a:t>“All the believers were one in heart and mind.”        Acts 4:32.</a:t>
            </a:r>
          </a:p>
          <a:p>
            <a:r>
              <a:rPr lang="en-US" sz="4400" dirty="0" smtClean="0"/>
              <a:t>“They shared everything they had.”  4:32.</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400" dirty="0" smtClean="0"/>
              <a:t>1.  A </a:t>
            </a:r>
            <a:r>
              <a:rPr lang="en-US" sz="4400" i="1" dirty="0" smtClean="0">
                <a:solidFill>
                  <a:srgbClr val="FF0000"/>
                </a:solidFill>
              </a:rPr>
              <a:t>UNIFIED</a:t>
            </a:r>
            <a:r>
              <a:rPr lang="en-US" sz="4400" dirty="0" smtClean="0">
                <a:solidFill>
                  <a:srgbClr val="FF0000"/>
                </a:solidFill>
              </a:rPr>
              <a:t> </a:t>
            </a:r>
            <a:r>
              <a:rPr lang="en-US" sz="4400" dirty="0" smtClean="0"/>
              <a:t>BODY OF BELIEVERS.</a:t>
            </a:r>
          </a:p>
          <a:p>
            <a:r>
              <a:rPr lang="en-US" sz="4000" dirty="0" smtClean="0"/>
              <a:t>“Great fear seized the whole church and all who heard about these events.”    </a:t>
            </a:r>
            <a:r>
              <a:rPr lang="en-US" sz="4000" dirty="0" smtClean="0"/>
              <a:t>5:11</a:t>
            </a:r>
          </a:p>
          <a:p>
            <a:r>
              <a:rPr lang="en-US" sz="4000" dirty="0" smtClean="0"/>
              <a:t>1</a:t>
            </a:r>
            <a:r>
              <a:rPr lang="en-US" sz="4000" baseline="30000" dirty="0" smtClean="0"/>
              <a:t>st</a:t>
            </a:r>
            <a:r>
              <a:rPr lang="en-US" sz="4000" dirty="0" smtClean="0"/>
              <a:t> mention of church in Acts.</a:t>
            </a:r>
            <a:r>
              <a:rPr lang="en-US" sz="4000" dirty="0" smtClean="0"/>
              <a:t>  </a:t>
            </a: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400" dirty="0" smtClean="0"/>
              <a:t>1.  A </a:t>
            </a:r>
            <a:r>
              <a:rPr lang="en-US" sz="4400" i="1" dirty="0" smtClean="0">
                <a:solidFill>
                  <a:srgbClr val="FF0000"/>
                </a:solidFill>
              </a:rPr>
              <a:t>UNIFIED</a:t>
            </a:r>
            <a:r>
              <a:rPr lang="en-US" sz="4400" dirty="0" smtClean="0">
                <a:solidFill>
                  <a:srgbClr val="FF0000"/>
                </a:solidFill>
              </a:rPr>
              <a:t> </a:t>
            </a:r>
            <a:r>
              <a:rPr lang="en-US" sz="4400" dirty="0" smtClean="0"/>
              <a:t>BODY OF BELIEVERS.</a:t>
            </a:r>
          </a:p>
          <a:p>
            <a:r>
              <a:rPr lang="en-US" sz="4400" dirty="0" smtClean="0"/>
              <a:t>“And all the believers used to meet together in Solomon’s Colonnade.”  5:12</a:t>
            </a:r>
          </a:p>
          <a:p>
            <a:r>
              <a:rPr lang="en-US" sz="4400" dirty="0" smtClean="0"/>
              <a:t>“In one accord (KJV).”</a:t>
            </a:r>
          </a:p>
          <a:p>
            <a:endParaRPr lang="en-US" sz="4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400" dirty="0" smtClean="0"/>
              <a:t>1.  A </a:t>
            </a:r>
            <a:r>
              <a:rPr lang="en-US" sz="4400" i="1" dirty="0" smtClean="0">
                <a:solidFill>
                  <a:srgbClr val="FF0000"/>
                </a:solidFill>
              </a:rPr>
              <a:t>UNIFIED</a:t>
            </a:r>
            <a:r>
              <a:rPr lang="en-US" sz="4400" dirty="0" smtClean="0">
                <a:solidFill>
                  <a:srgbClr val="FF0000"/>
                </a:solidFill>
              </a:rPr>
              <a:t> </a:t>
            </a:r>
            <a:r>
              <a:rPr lang="en-US" sz="4400" dirty="0" smtClean="0"/>
              <a:t>BODY OF BELIEVERS.</a:t>
            </a:r>
          </a:p>
          <a:p>
            <a:r>
              <a:rPr lang="en-US" sz="4400" dirty="0" smtClean="0"/>
              <a:t>“No one else dared join them.”  5:13.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400" dirty="0" smtClean="0"/>
              <a:t>1.  A </a:t>
            </a:r>
            <a:r>
              <a:rPr lang="en-US" sz="4400" i="1" dirty="0" smtClean="0">
                <a:solidFill>
                  <a:srgbClr val="FF0000"/>
                </a:solidFill>
              </a:rPr>
              <a:t>UNIFIED</a:t>
            </a:r>
            <a:r>
              <a:rPr lang="en-US" sz="4400" dirty="0" smtClean="0">
                <a:solidFill>
                  <a:srgbClr val="FF0000"/>
                </a:solidFill>
              </a:rPr>
              <a:t> </a:t>
            </a:r>
            <a:r>
              <a:rPr lang="en-US" sz="4400" dirty="0" smtClean="0"/>
              <a:t>BODY OF BELIEVERS</a:t>
            </a:r>
          </a:p>
          <a:p>
            <a:r>
              <a:rPr lang="en-US" sz="4400" dirty="0" smtClean="0"/>
              <a:t>“Nevertheless, more and more men and women believed in the Lord and were added to their number.”  5:14.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0"/>
            <a:ext cx="8183880" cy="990600"/>
          </a:xfrm>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3200" dirty="0" smtClean="0"/>
              <a:t>2.  A </a:t>
            </a:r>
            <a:r>
              <a:rPr lang="en-US" sz="3200" i="1" dirty="0" smtClean="0">
                <a:solidFill>
                  <a:srgbClr val="FF0000"/>
                </a:solidFill>
              </a:rPr>
              <a:t>GIVING</a:t>
            </a:r>
            <a:r>
              <a:rPr lang="en-US" sz="3200" dirty="0" smtClean="0"/>
              <a:t> CHURCH.</a:t>
            </a:r>
          </a:p>
          <a:p>
            <a:r>
              <a:rPr lang="en-US" sz="3200" dirty="0" smtClean="0"/>
              <a:t>“They shared everything they had.”  4:32.</a:t>
            </a:r>
          </a:p>
          <a:p>
            <a:r>
              <a:rPr lang="en-US" sz="3200" dirty="0" smtClean="0"/>
              <a:t>“There were no needy persons among them.  For from time to time those who owned lands or houses sold them, brought the money from the sales and put it at the apostles’ feet,  and it was distributed to anyone as he had need.” 4:34-35.</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THAT PLEASES GOD</a:t>
            </a:r>
            <a:endParaRPr lang="en-US" dirty="0"/>
          </a:p>
        </p:txBody>
      </p:sp>
      <p:sp>
        <p:nvSpPr>
          <p:cNvPr id="3" name="Content Placeholder 2"/>
          <p:cNvSpPr>
            <a:spLocks noGrp="1"/>
          </p:cNvSpPr>
          <p:nvPr>
            <p:ph idx="1"/>
          </p:nvPr>
        </p:nvSpPr>
        <p:spPr/>
        <p:txBody>
          <a:bodyPr>
            <a:noAutofit/>
          </a:bodyPr>
          <a:lstStyle/>
          <a:p>
            <a:r>
              <a:rPr lang="en-US" sz="4000" dirty="0" smtClean="0"/>
              <a:t>3. AN</a:t>
            </a:r>
            <a:r>
              <a:rPr lang="en-US" sz="4000" i="1" dirty="0" smtClean="0">
                <a:solidFill>
                  <a:srgbClr val="FF0000"/>
                </a:solidFill>
              </a:rPr>
              <a:t> EVANGELISTIC </a:t>
            </a:r>
            <a:r>
              <a:rPr lang="en-US" sz="4000" dirty="0" smtClean="0"/>
              <a:t>CHURCH.</a:t>
            </a:r>
          </a:p>
          <a:p>
            <a:r>
              <a:rPr lang="en-US" sz="4000" dirty="0" smtClean="0"/>
              <a:t>“With great power the apostles continued to testify to the resurrection of the Lord Jesus, and much grace was upon them all.”  4:33.</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116</TotalTime>
  <Words>449</Words>
  <Application>Microsoft Office PowerPoint</Application>
  <PresentationFormat>On-screen Show (4:3)</PresentationFormat>
  <Paragraphs>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THE CHURCH THAT PLEASES GOD</vt:lpstr>
      <vt:lpstr>Slide 2</vt:lpstr>
      <vt:lpstr>THE CHURCH THAT PLEASES GOD</vt:lpstr>
      <vt:lpstr>THE CHURCH THAT PLEASES GOD</vt:lpstr>
      <vt:lpstr>THE CHURCH THAT PLEASES GOD</vt:lpstr>
      <vt:lpstr>THE CHURCH THAT PLEASES GOD</vt:lpstr>
      <vt:lpstr>THE CHURCH THAT PLEASES GOD</vt:lpstr>
      <vt:lpstr>THE CHURCH THAT PLEASES GOD</vt:lpstr>
      <vt:lpstr>THE CHURCH THAT PLEASES GOD</vt:lpstr>
      <vt:lpstr>Slide 10</vt:lpstr>
      <vt:lpstr>THE CHURCH THAT PLEASES GOD</vt:lpstr>
      <vt:lpstr>THE CHURCH THAT PLEASES GOD</vt:lpstr>
      <vt:lpstr>THE CHURCH THAT PLEASES GOD</vt:lpstr>
      <vt:lpstr>THE CHURCH THAT PLEASES GOD</vt:lpstr>
      <vt:lpstr>THE CHURCH THAT PLEASES GOD</vt:lpstr>
      <vt:lpstr>THE CHURCH THAT PLEASES GOD</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THAT PLEASES GOD</dc:title>
  <dc:creator>PastorSteve</dc:creator>
  <cp:lastModifiedBy>steve hokuf</cp:lastModifiedBy>
  <cp:revision>17</cp:revision>
  <dcterms:created xsi:type="dcterms:W3CDTF">2018-07-11T16:41:21Z</dcterms:created>
  <dcterms:modified xsi:type="dcterms:W3CDTF">2018-07-14T13:45:21Z</dcterms:modified>
</cp:coreProperties>
</file>