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1" r:id="rId10"/>
    <p:sldId id="262" r:id="rId11"/>
    <p:sldId id="263" r:id="rId12"/>
    <p:sldId id="264"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0BCAB2-2317-4327-9DCA-CD9699CEFD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2E6413-4D08-461A-A5A9-7CFF956DC23B}" type="datetimeFigureOut">
              <a:rPr lang="en-US" smtClean="0"/>
              <a:pPr/>
              <a:t>6/9/2018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0BCAB2-2317-4327-9DCA-CD9699CEFD4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2E6413-4D08-461A-A5A9-7CFF956DC23B}" type="datetimeFigureOut">
              <a:rPr lang="en-US" smtClean="0"/>
              <a:pPr/>
              <a:t>6/9/2018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0BCAB2-2317-4327-9DCA-CD9699CEFD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066800"/>
            <a:ext cx="7772400" cy="2209800"/>
          </a:xfrm>
        </p:spPr>
        <p:txBody>
          <a:bodyPr>
            <a:noAutofit/>
          </a:bodyPr>
          <a:lstStyle/>
          <a:p>
            <a:r>
              <a:rPr lang="en-US" sz="6600" dirty="0" smtClean="0">
                <a:solidFill>
                  <a:srgbClr val="FF0000"/>
                </a:solidFill>
                <a:latin typeface="Algerian" pitchFamily="82" charset="0"/>
              </a:rPr>
              <a:t>CLAY IN THE POTTER’S HAND</a:t>
            </a:r>
            <a:endParaRPr lang="en-US" sz="6600"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400" dirty="0" smtClean="0">
                <a:solidFill>
                  <a:schemeClr val="tx1"/>
                </a:solidFill>
              </a:rPr>
              <a:t>JEREMIAH 18:1-12</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267200"/>
            <a:ext cx="8183880" cy="1767840"/>
          </a:xfrm>
        </p:spPr>
        <p:txBody>
          <a:bodyPr>
            <a:normAutofit/>
          </a:bodyPr>
          <a:lstStyle/>
          <a:p>
            <a:r>
              <a:rPr lang="en-US" sz="5300" dirty="0" smtClean="0"/>
              <a:t>4.  OUR GOD IS GRACIOUS (18:7-9)</a:t>
            </a:r>
            <a:endParaRPr lang="en-US" sz="5300" dirty="0"/>
          </a:p>
        </p:txBody>
      </p:sp>
      <p:sp>
        <p:nvSpPr>
          <p:cNvPr id="3" name="Content Placeholder 2"/>
          <p:cNvSpPr>
            <a:spLocks noGrp="1"/>
          </p:cNvSpPr>
          <p:nvPr>
            <p:ph idx="1"/>
          </p:nvPr>
        </p:nvSpPr>
        <p:spPr/>
        <p:txBody>
          <a:bodyPr>
            <a:noAutofit/>
          </a:bodyPr>
          <a:lstStyle/>
          <a:p>
            <a:r>
              <a:rPr lang="en-US" sz="4000" dirty="0" smtClean="0"/>
              <a:t>“If that nation I warned repents of its evil, then I will relent and not inflict on it the disaster I had planned.”</a:t>
            </a:r>
          </a:p>
          <a:p>
            <a:r>
              <a:rPr lang="en-US" sz="4000" dirty="0" smtClean="0"/>
              <a:t>E.g. Nineveh in Jonah’s day.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5.  OUR GOD IS SERIOUS (18:10)</a:t>
            </a:r>
            <a:endParaRPr lang="en-US" sz="5400" dirty="0"/>
          </a:p>
        </p:txBody>
      </p:sp>
      <p:sp>
        <p:nvSpPr>
          <p:cNvPr id="3" name="Content Placeholder 2"/>
          <p:cNvSpPr>
            <a:spLocks noGrp="1"/>
          </p:cNvSpPr>
          <p:nvPr>
            <p:ph idx="1"/>
          </p:nvPr>
        </p:nvSpPr>
        <p:spPr/>
        <p:txBody>
          <a:bodyPr>
            <a:normAutofit/>
          </a:bodyPr>
          <a:lstStyle/>
          <a:p>
            <a:r>
              <a:rPr lang="en-US" sz="4400" dirty="0" smtClean="0"/>
              <a:t>“And if it does evil in my sight and does not obey me, then I will reconsider the good I had intended to do for it.”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493520"/>
          </a:xfrm>
        </p:spPr>
        <p:txBody>
          <a:bodyPr>
            <a:noAutofit/>
          </a:bodyPr>
          <a:lstStyle/>
          <a:p>
            <a:r>
              <a:rPr lang="en-US" sz="6000" dirty="0" smtClean="0"/>
              <a:t>THE GOD OF THE 2</a:t>
            </a:r>
            <a:r>
              <a:rPr lang="en-US" sz="6000" baseline="30000" dirty="0" smtClean="0"/>
              <a:t>ND</a:t>
            </a:r>
            <a:r>
              <a:rPr lang="en-US" sz="6000" dirty="0" smtClean="0"/>
              <a:t> CHANCE</a:t>
            </a:r>
            <a:endParaRPr lang="en-US" sz="6000" dirty="0"/>
          </a:p>
        </p:txBody>
      </p:sp>
      <p:sp>
        <p:nvSpPr>
          <p:cNvPr id="3" name="Content Placeholder 2"/>
          <p:cNvSpPr>
            <a:spLocks noGrp="1"/>
          </p:cNvSpPr>
          <p:nvPr>
            <p:ph idx="1"/>
          </p:nvPr>
        </p:nvSpPr>
        <p:spPr/>
        <p:txBody>
          <a:bodyPr>
            <a:noAutofit/>
          </a:bodyPr>
          <a:lstStyle/>
          <a:p>
            <a:r>
              <a:rPr lang="en-US" sz="4000" dirty="0" smtClean="0"/>
              <a:t>He wants to build &amp; plant (9).</a:t>
            </a:r>
          </a:p>
          <a:p>
            <a:r>
              <a:rPr lang="en-US" sz="4000" dirty="0" smtClean="0"/>
              <a:t>But He is willing to uproot, tear down, and destroy (7).</a:t>
            </a:r>
          </a:p>
          <a:p>
            <a:r>
              <a:rPr lang="en-US" sz="4000" dirty="0" smtClean="0"/>
              <a:t>We must repent and turn from our wicked ways (8-11).</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Lessons</a:t>
            </a:r>
            <a:endParaRPr lang="en-US" dirty="0"/>
          </a:p>
        </p:txBody>
      </p:sp>
      <p:sp>
        <p:nvSpPr>
          <p:cNvPr id="3" name="Content Placeholder 2"/>
          <p:cNvSpPr>
            <a:spLocks noGrp="1"/>
          </p:cNvSpPr>
          <p:nvPr>
            <p:ph idx="1"/>
          </p:nvPr>
        </p:nvSpPr>
        <p:spPr/>
        <p:txBody>
          <a:bodyPr/>
          <a:lstStyle/>
          <a:p>
            <a:r>
              <a:rPr lang="en-US" dirty="0" smtClean="0"/>
              <a:t>1.  Our God gives 2</a:t>
            </a:r>
            <a:r>
              <a:rPr lang="en-US" baseline="30000" dirty="0" smtClean="0"/>
              <a:t>nd</a:t>
            </a:r>
            <a:r>
              <a:rPr lang="en-US" dirty="0" smtClean="0"/>
              <a:t> chances.</a:t>
            </a:r>
          </a:p>
          <a:p>
            <a:r>
              <a:rPr lang="en-US" dirty="0" smtClean="0"/>
              <a:t>2</a:t>
            </a:r>
            <a:r>
              <a:rPr lang="en-US" dirty="0" smtClean="0"/>
              <a:t>.  Our God is sovereign.</a:t>
            </a:r>
            <a:r>
              <a:rPr lang="en-US" dirty="0" smtClean="0"/>
              <a:t> </a:t>
            </a:r>
            <a:endParaRPr lang="en-US" dirty="0" smtClean="0"/>
          </a:p>
          <a:p>
            <a:r>
              <a:rPr lang="en-US" dirty="0" smtClean="0"/>
              <a:t>3</a:t>
            </a:r>
            <a:r>
              <a:rPr lang="en-US" dirty="0" smtClean="0"/>
              <a:t>.  Our God is good</a:t>
            </a:r>
            <a:endParaRPr lang="en-US" dirty="0" smtClean="0"/>
          </a:p>
          <a:p>
            <a:r>
              <a:rPr lang="en-US" dirty="0" smtClean="0"/>
              <a:t>4.  Our God is gracious.</a:t>
            </a:r>
          </a:p>
          <a:p>
            <a:r>
              <a:rPr lang="en-US" dirty="0" smtClean="0"/>
              <a:t>5.  Our God is serious.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11:33</a:t>
            </a:r>
            <a:endParaRPr lang="en-US" dirty="0"/>
          </a:p>
        </p:txBody>
      </p:sp>
      <p:sp>
        <p:nvSpPr>
          <p:cNvPr id="3" name="Content Placeholder 2"/>
          <p:cNvSpPr>
            <a:spLocks noGrp="1"/>
          </p:cNvSpPr>
          <p:nvPr>
            <p:ph idx="1"/>
          </p:nvPr>
        </p:nvSpPr>
        <p:spPr/>
        <p:txBody>
          <a:bodyPr>
            <a:normAutofit/>
          </a:bodyPr>
          <a:lstStyle/>
          <a:p>
            <a:r>
              <a:rPr lang="en-US" sz="4000" dirty="0" smtClean="0"/>
              <a:t>“Oh, the depth of the riches of the wisdom and knowledge of God!  How unsearchable his judgments, and his paths beyond tracing out!”</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chemeClr val="tx1"/>
                </a:solidFill>
                <a:latin typeface="Algerian" pitchFamily="82" charset="0"/>
              </a:rPr>
              <a:t>JEREMIAH 18:1-12</a:t>
            </a:r>
            <a:endParaRPr lang="en-US" sz="6600" dirty="0">
              <a:solidFill>
                <a:schemeClr val="tx1"/>
              </a:solidFill>
              <a:latin typeface="Algerian" pitchFamily="82" charset="0"/>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86200"/>
            <a:ext cx="8183880" cy="2148840"/>
          </a:xfrm>
        </p:spPr>
        <p:txBody>
          <a:bodyPr>
            <a:noAutofit/>
          </a:bodyPr>
          <a:lstStyle/>
          <a:p>
            <a:r>
              <a:rPr lang="en-US" sz="6000" dirty="0" smtClean="0"/>
              <a:t>5 LESSONS WE MUST LEARN</a:t>
            </a:r>
            <a:endParaRPr lang="en-US" sz="6000" dirty="0"/>
          </a:p>
        </p:txBody>
      </p:sp>
      <p:sp>
        <p:nvSpPr>
          <p:cNvPr id="3" name="Content Placeholder 2"/>
          <p:cNvSpPr>
            <a:spLocks noGrp="1"/>
          </p:cNvSpPr>
          <p:nvPr>
            <p:ph idx="1"/>
          </p:nvPr>
        </p:nvSpPr>
        <p:spPr/>
        <p:txBody>
          <a:bodyPr>
            <a:normAutofit/>
          </a:bodyPr>
          <a:lstStyle/>
          <a:p>
            <a:r>
              <a:rPr lang="en-US" sz="4400" dirty="0" smtClean="0"/>
              <a:t>1.  OUR GOD IS THE GOD OF THE 2</a:t>
            </a:r>
            <a:r>
              <a:rPr lang="en-US" sz="4400" baseline="30000" dirty="0" smtClean="0"/>
              <a:t>ND</a:t>
            </a:r>
            <a:r>
              <a:rPr lang="en-US" sz="4400" dirty="0" smtClean="0"/>
              <a:t> CHANCE. (18:4).</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267200"/>
            <a:ext cx="8183880" cy="2209800"/>
          </a:xfrm>
        </p:spPr>
        <p:txBody>
          <a:bodyPr>
            <a:noAutofit/>
          </a:bodyPr>
          <a:lstStyle/>
          <a:p>
            <a:r>
              <a:rPr lang="en-US" sz="4400" dirty="0" smtClean="0"/>
              <a:t>1.  OUR GOD IS THE GOD OF THE 2</a:t>
            </a:r>
            <a:r>
              <a:rPr lang="en-US" sz="4400" baseline="30000" dirty="0" smtClean="0"/>
              <a:t>ND</a:t>
            </a:r>
            <a:r>
              <a:rPr lang="en-US" sz="4400" dirty="0" smtClean="0"/>
              <a:t> CHANCE (18:4)</a:t>
            </a:r>
            <a:endParaRPr lang="en-US" sz="4400" dirty="0"/>
          </a:p>
        </p:txBody>
      </p:sp>
      <p:sp>
        <p:nvSpPr>
          <p:cNvPr id="3" name="Content Placeholder 2"/>
          <p:cNvSpPr>
            <a:spLocks noGrp="1"/>
          </p:cNvSpPr>
          <p:nvPr>
            <p:ph idx="1"/>
          </p:nvPr>
        </p:nvSpPr>
        <p:spPr/>
        <p:txBody>
          <a:bodyPr>
            <a:normAutofit/>
          </a:bodyPr>
          <a:lstStyle/>
          <a:p>
            <a:r>
              <a:rPr lang="en-US" sz="4000" dirty="0" smtClean="0"/>
              <a:t>“But the pot he was shaping from the clay was marred in his hands; so the potter formed it into another pot, shaping it as seemed best to him.”</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2.  OUR GOD IS IN CHARGE (18:6)</a:t>
            </a:r>
            <a:endParaRPr lang="en-US" sz="5400" dirty="0"/>
          </a:p>
        </p:txBody>
      </p:sp>
      <p:sp>
        <p:nvSpPr>
          <p:cNvPr id="3" name="Content Placeholder 2"/>
          <p:cNvSpPr>
            <a:spLocks noGrp="1"/>
          </p:cNvSpPr>
          <p:nvPr>
            <p:ph idx="1"/>
          </p:nvPr>
        </p:nvSpPr>
        <p:spPr/>
        <p:txBody>
          <a:bodyPr>
            <a:normAutofit/>
          </a:bodyPr>
          <a:lstStyle/>
          <a:p>
            <a:r>
              <a:rPr lang="en-US" sz="4400" dirty="0" smtClean="0"/>
              <a:t>GOD IS SOVEREIGN.</a:t>
            </a:r>
          </a:p>
          <a:p>
            <a:r>
              <a:rPr lang="en-US" sz="4400" dirty="0" smtClean="0"/>
              <a:t>“O house of Israel, can I not do with you as this potter does?”  declares the LORD.”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9:21</a:t>
            </a:r>
            <a:endParaRPr lang="en-US" dirty="0"/>
          </a:p>
        </p:txBody>
      </p:sp>
      <p:sp>
        <p:nvSpPr>
          <p:cNvPr id="3" name="Content Placeholder 2"/>
          <p:cNvSpPr>
            <a:spLocks noGrp="1"/>
          </p:cNvSpPr>
          <p:nvPr>
            <p:ph idx="1"/>
          </p:nvPr>
        </p:nvSpPr>
        <p:spPr/>
        <p:txBody>
          <a:bodyPr>
            <a:normAutofit/>
          </a:bodyPr>
          <a:lstStyle/>
          <a:p>
            <a:r>
              <a:rPr lang="en-US" sz="4000" dirty="0" smtClean="0"/>
              <a:t>“Does not the potter have the right to make out of the same lump of clay some pottery for noble purposes and some for common use?”</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 :1</a:t>
            </a:r>
            <a:endParaRPr lang="en-US" dirty="0"/>
          </a:p>
        </p:txBody>
      </p:sp>
      <p:sp>
        <p:nvSpPr>
          <p:cNvPr id="3" name="Content Placeholder 2"/>
          <p:cNvSpPr>
            <a:spLocks noGrp="1"/>
          </p:cNvSpPr>
          <p:nvPr>
            <p:ph idx="1"/>
          </p:nvPr>
        </p:nvSpPr>
        <p:spPr/>
        <p:txBody>
          <a:bodyPr>
            <a:normAutofit/>
          </a:bodyPr>
          <a:lstStyle/>
          <a:p>
            <a:r>
              <a:rPr lang="en-US" sz="4000" dirty="0" smtClean="0"/>
              <a:t>“Therefore, I urge you, brothers, in view of God’s mercy, to offer your bodies as living sacrifices, holy and pleasing to God– this is your spiritual act of worship!”</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12:2</a:t>
            </a:r>
            <a:endParaRPr lang="en-US" dirty="0"/>
          </a:p>
        </p:txBody>
      </p:sp>
      <p:sp>
        <p:nvSpPr>
          <p:cNvPr id="3" name="Content Placeholder 2"/>
          <p:cNvSpPr>
            <a:spLocks noGrp="1"/>
          </p:cNvSpPr>
          <p:nvPr>
            <p:ph idx="1"/>
          </p:nvPr>
        </p:nvSpPr>
        <p:spPr/>
        <p:txBody>
          <a:bodyPr>
            <a:normAutofit/>
          </a:bodyPr>
          <a:lstStyle/>
          <a:p>
            <a:r>
              <a:rPr lang="en-US" sz="3600" dirty="0" smtClean="0"/>
              <a:t>“Do not conform any longer to the pattern of this world, but be transformed by the renewing of your mind.  Then you will be able to test and approve what God’s will is– his good, pleasing and perfect will.”</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3.  OUR GOD IS GOOD (18:4B)</a:t>
            </a:r>
            <a:endParaRPr lang="en-US" sz="5400" dirty="0"/>
          </a:p>
        </p:txBody>
      </p:sp>
      <p:sp>
        <p:nvSpPr>
          <p:cNvPr id="3" name="Content Placeholder 2"/>
          <p:cNvSpPr>
            <a:spLocks noGrp="1"/>
          </p:cNvSpPr>
          <p:nvPr>
            <p:ph idx="1"/>
          </p:nvPr>
        </p:nvSpPr>
        <p:spPr/>
        <p:txBody>
          <a:bodyPr>
            <a:normAutofit/>
          </a:bodyPr>
          <a:lstStyle/>
          <a:p>
            <a:r>
              <a:rPr lang="en-US" sz="4400" dirty="0" smtClean="0"/>
              <a:t>“So the potter formed it into another pot, shaping it as seemed best to him.”</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70</TotalTime>
  <Words>445</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CLAY IN THE POTTER’S HAND</vt:lpstr>
      <vt:lpstr>JEREMIAH 18:1-12</vt:lpstr>
      <vt:lpstr>5 LESSONS WE MUST LEARN</vt:lpstr>
      <vt:lpstr>1.  OUR GOD IS THE GOD OF THE 2ND CHANCE (18:4)</vt:lpstr>
      <vt:lpstr>2.  OUR GOD IS IN CHARGE (18:6)</vt:lpstr>
      <vt:lpstr>Romans 9:21</vt:lpstr>
      <vt:lpstr>Romans 12 :1</vt:lpstr>
      <vt:lpstr>Romans 12:2</vt:lpstr>
      <vt:lpstr>3.  OUR GOD IS GOOD (18:4B)</vt:lpstr>
      <vt:lpstr>4.  OUR GOD IS GRACIOUS (18:7-9)</vt:lpstr>
      <vt:lpstr>5.  OUR GOD IS SERIOUS (18:10)</vt:lpstr>
      <vt:lpstr>THE GOD OF THE 2ND CHANCE</vt:lpstr>
      <vt:lpstr>5 Lessons</vt:lpstr>
      <vt:lpstr>Romans 11:33</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CLAY IN THE POTTER’S HAND</dc:title>
  <dc:creator>PastorSteve</dc:creator>
  <cp:lastModifiedBy>steve hokuf</cp:lastModifiedBy>
  <cp:revision>6</cp:revision>
  <dcterms:created xsi:type="dcterms:W3CDTF">2018-06-07T14:26:20Z</dcterms:created>
  <dcterms:modified xsi:type="dcterms:W3CDTF">2018-06-09T13:11:22Z</dcterms:modified>
</cp:coreProperties>
</file>