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083913-4E92-461A-8832-BC20B3E70108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F331CD-DD4D-4355-ADE1-6CD2117B4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2895599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WHEREVER HE LEADS</a:t>
            </a: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 we </a:t>
            </a:r>
            <a:r>
              <a:rPr lang="en-US" sz="7200" dirty="0" err="1" smtClean="0">
                <a:solidFill>
                  <a:srgbClr val="FF0000"/>
                </a:solidFill>
                <a:latin typeface="Algerian" pitchFamily="82" charset="0"/>
              </a:rPr>
              <a:t>wiLL</a:t>
            </a: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 GO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772400" cy="1447799"/>
          </a:xfrm>
        </p:spPr>
        <p:txBody>
          <a:bodyPr/>
          <a:lstStyle/>
          <a:p>
            <a:r>
              <a:rPr lang="en-US" dirty="0" smtClean="0"/>
              <a:t>ACTS 13:1-4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“Sent on their way by the Holy Spirit…”  (13:4).</a:t>
            </a:r>
          </a:p>
          <a:p>
            <a:r>
              <a:rPr lang="en-US" sz="3600" dirty="0" smtClean="0"/>
              <a:t>“They proclaimed the word of God…”  (13:5a).</a:t>
            </a:r>
          </a:p>
          <a:p>
            <a:r>
              <a:rPr lang="en-US" sz="3600" dirty="0" smtClean="0"/>
              <a:t>“John was with them as their helper.”  (13:5b).</a:t>
            </a:r>
          </a:p>
          <a:p>
            <a:r>
              <a:rPr lang="en-US" sz="3600" dirty="0" smtClean="0"/>
              <a:t>Opposed by Satan.   (13:6-11).</a:t>
            </a:r>
          </a:p>
          <a:p>
            <a:r>
              <a:rPr lang="en-US" sz="3600" dirty="0" smtClean="0"/>
              <a:t>They were BOLD.  (13:46).</a:t>
            </a:r>
          </a:p>
          <a:p>
            <a:r>
              <a:rPr lang="en-US" sz="3600" dirty="0" smtClean="0"/>
              <a:t>God blessed them.  (13:47-52).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EMPOWERED BY THE HOLY SPIRIT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“I have made you a light for the Gentiles, that you may bring salvation </a:t>
            </a:r>
            <a:r>
              <a:rPr lang="en-US" sz="4000" dirty="0" smtClean="0">
                <a:solidFill>
                  <a:srgbClr val="FF0000"/>
                </a:solidFill>
              </a:rPr>
              <a:t>to the ends of the earth</a:t>
            </a:r>
            <a:r>
              <a:rPr lang="en-US" sz="4000" dirty="0" smtClean="0"/>
              <a:t>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13:47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“They were glad and honored the word of the Lord; and all who were appointed for eternal life </a:t>
            </a:r>
            <a:r>
              <a:rPr lang="en-US" sz="4000" dirty="0" smtClean="0">
                <a:solidFill>
                  <a:srgbClr val="FF0000"/>
                </a:solidFill>
              </a:rPr>
              <a:t>believed</a:t>
            </a:r>
            <a:r>
              <a:rPr lang="en-US" sz="4000" dirty="0" smtClean="0"/>
              <a:t>.”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13:48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word of the Lord spread through the whole region.”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13:49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disciples were filled with joy and with the Holy Spirit.”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13:52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1.  GET INVOLVED.</a:t>
            </a:r>
          </a:p>
          <a:p>
            <a:r>
              <a:rPr lang="en-US" sz="4000" dirty="0" smtClean="0"/>
              <a:t>2.  GET CLOSE TO GOD.</a:t>
            </a:r>
          </a:p>
          <a:p>
            <a:r>
              <a:rPr lang="en-US" sz="4000" dirty="0" smtClean="0"/>
              <a:t>3.  GET IN TOUCH WITH WHAT GOD IS DOING.</a:t>
            </a:r>
          </a:p>
          <a:p>
            <a:r>
              <a:rPr lang="en-US" sz="4000" dirty="0" smtClean="0"/>
              <a:t>4.  GET GOING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GOD’S WILL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20259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“For I know the plans I have for you,” declares the LORD, “plans to prosper you and not to harm you, plans to give you hope and a future.”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JEREMIAH 29:11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“But the word of God continued to increase and spread….”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12:24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13:1-4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5688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HOW CAN WE KNOW GOD’S WILL?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“In the church at Antioch there were prophets and teachers:  Barnabas…and Saul.”  (13:1).</a:t>
            </a:r>
          </a:p>
          <a:p>
            <a:r>
              <a:rPr lang="en-US" sz="4000" dirty="0" smtClean="0"/>
              <a:t>“While they were worshiping the Lord and fasting…” (13:2).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GUIDELINE—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0000"/>
                </a:solidFill>
              </a:rPr>
              <a:t>GET INVOLVED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“While they were worshiping the Lord and fasting…”   (13:2a).</a:t>
            </a:r>
          </a:p>
          <a:p>
            <a:r>
              <a:rPr lang="en-US" sz="4400" dirty="0" smtClean="0"/>
              <a:t>“So after they had fasted and prayed…”  (13:3a).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4800" dirty="0" smtClean="0"/>
              <a:t>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GUIDELINE—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0000"/>
                </a:solidFill>
              </a:rPr>
              <a:t>GET CLOSE TO GOD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2640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“The Holy Spirit said,  “Set apart for me Barnabas and Saul for the work to which I have called them.”  (13:2b).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3</a:t>
            </a:r>
            <a:r>
              <a:rPr lang="en-US" sz="4800" baseline="30000" dirty="0" smtClean="0"/>
              <a:t>RD</a:t>
            </a:r>
            <a:r>
              <a:rPr lang="en-US" sz="4800" dirty="0" smtClean="0"/>
              <a:t> GUIDELINE—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0000"/>
                </a:solidFill>
              </a:rPr>
              <a:t>GET IN </a:t>
            </a:r>
            <a:r>
              <a:rPr lang="en-US" sz="4800" dirty="0" smtClean="0">
                <a:solidFill>
                  <a:srgbClr val="FF0000"/>
                </a:solidFill>
              </a:rPr>
              <a:t>TOUCH WITH WHAT GOD IS DOING.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“God, who set me apart from birth and called me by his grace, was pleased to reveal his Son in me so that I might preach him among the Gentiles…”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1:15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2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“So after they had fasted and prayed, they placed their hands on them and sent them off.”  (13:3).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4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GUIDELINE—</a:t>
            </a:r>
            <a:br>
              <a:rPr lang="en-US" sz="4800" dirty="0" smtClean="0"/>
            </a:br>
            <a:r>
              <a:rPr lang="en-US" sz="4800" dirty="0" smtClean="0">
                <a:solidFill>
                  <a:srgbClr val="FF0000"/>
                </a:solidFill>
              </a:rPr>
              <a:t>GET GOING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389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WHEREVER HE LEADS  we wiLL GO</vt:lpstr>
      <vt:lpstr>ACTS 12:24</vt:lpstr>
      <vt:lpstr>ACTS 13:1-4</vt:lpstr>
      <vt:lpstr>HOW CAN WE KNOW GOD’S WILL?</vt:lpstr>
      <vt:lpstr>1ST GUIDELINE— GET INVOLVED</vt:lpstr>
      <vt:lpstr>2ND GUIDELINE— GET CLOSE TO GOD</vt:lpstr>
      <vt:lpstr>3RD GUIDELINE— GET IN TOUCH WITH WHAT GOD IS DOING.</vt:lpstr>
      <vt:lpstr>Galatians 1:15</vt:lpstr>
      <vt:lpstr>4TH GUIDELINE— GET GOING</vt:lpstr>
      <vt:lpstr>EMPOWERED BY THE HOLY SPIRIT</vt:lpstr>
      <vt:lpstr>Acts 13:47</vt:lpstr>
      <vt:lpstr>Acts 13:48</vt:lpstr>
      <vt:lpstr>Acts 13:49</vt:lpstr>
      <vt:lpstr>Acts 13:52</vt:lpstr>
      <vt:lpstr>GOD’S WILL</vt:lpstr>
      <vt:lpstr>JEREMIAH 29:11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WHEREVER HE LEADS  we wiLL GO</dc:title>
  <dc:creator>PastorSteve</dc:creator>
  <cp:lastModifiedBy>SoundBooth</cp:lastModifiedBy>
  <cp:revision>5</cp:revision>
  <dcterms:created xsi:type="dcterms:W3CDTF">2018-06-12T15:52:27Z</dcterms:created>
  <dcterms:modified xsi:type="dcterms:W3CDTF">2018-06-17T14:09:26Z</dcterms:modified>
</cp:coreProperties>
</file>