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71" r:id="rId5"/>
    <p:sldId id="262" r:id="rId6"/>
    <p:sldId id="263" r:id="rId7"/>
    <p:sldId id="277" r:id="rId8"/>
    <p:sldId id="278" r:id="rId9"/>
    <p:sldId id="272" r:id="rId10"/>
    <p:sldId id="257" r:id="rId11"/>
    <p:sldId id="265" r:id="rId12"/>
    <p:sldId id="267" r:id="rId13"/>
    <p:sldId id="264" r:id="rId14"/>
    <p:sldId id="268" r:id="rId15"/>
    <p:sldId id="269" r:id="rId16"/>
    <p:sldId id="270" r:id="rId17"/>
    <p:sldId id="273" r:id="rId18"/>
    <p:sldId id="274" r:id="rId19"/>
    <p:sldId id="259" r:id="rId20"/>
    <p:sldId id="275" r:id="rId21"/>
    <p:sldId id="276" r:id="rId22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4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3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6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9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6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5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5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0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1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7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5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8F9D-13C0-4B03-A0BD-14ECFA652ED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5024-0AAD-465A-83FD-E00029C7C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8477D-0625-4A29-84A5-840F6DE0C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7ACC2-7C6A-48D2-95BF-83BCD54A6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01387"/>
            <a:ext cx="6858000" cy="16557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17:11, 20-23</a:t>
            </a:r>
          </a:p>
        </p:txBody>
      </p:sp>
    </p:spTree>
    <p:extLst>
      <p:ext uri="{BB962C8B-B14F-4D97-AF65-F5344CB8AC3E}">
        <p14:creationId xmlns:p14="http://schemas.microsoft.com/office/powerpoint/2010/main" val="240103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0606-29F4-45A6-A612-ED27303A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9314D-45A6-4082-BD58-B19F10D84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teven Rudd Feb 2018 &#10;www.bible.ca/maps &#10;Local churches of &#10;the Bible: 70 AD &#10;e. % 43 &#10;Rome 2 &#10;Puteoli 2 &#10;Corinth 9 &#10;Cenchrea 7 &#10;1 Antioch, Pisidia: Acts 13:14; Gal &#10;2. Antioch, Syria: Acts 11:26 &#10;3. Athens: Acts 17:34 &#10;3 Athens &#10;Crete 10— &#10;4. &#10;6. &#10;8. &#10;11 &#10;of Jerusalem: 1 Pe 5:13; Rev 17:5) &#10;Caesarea &#10;Sharon 28 &#10;Joppa 18 &#10;LYdda 20 &#10;5. Berea: Acts 17:11 &#10;Caesarea: Acts &#10;7. Cenchrea: Rom 16:1 &#10;Colossae: Col &#10;9. Corinth: Acts 18:1 &#10;10. Crete: Titus 1:5 &#10;Cyrene: Acts 11:20 &#10;12. Damascus: Acts 9:19 &#10;13. Derbe: Acts 14:20; Gal &#10;14. Ephesus: Acts 18:19 &#10;15. Hiera olis Col 4:13 &#10;Iconium: Acts 14:1; Gal 1:2 &#10;16. &#10;17. Jerusalem: Acts &#10;18. Joppa: Acts 9:36, 38 &#10;19. Laodicea: Rev 1:11, col 4:15 &#10;20. Lydda: Acts 9:32 &#10;21. Lystra: Acts 14:6•, Gal &#10;22. &#10;Pergamum: Rev 1:11 &#10;23. Philadel hia: Rev 1:11 &#10;26. &#10;31 &#10;Ephesus 14 &#10;Laodicea 1 &#10;Colossae 8 &#10;11 &#10;25. Puteoli: Acts 28:13-14 &#10;Rome: Rom &#10;27. Sardis: Rev 1:11 &#10;28. Sharon: Acts 9:35 &#10;29. Smyrna: Rev 1:11 &#10;30. Tarsus: Acts 9:30 &#10;Regions of Churches &#10;A. Region of Phoencia: Acts 11:19 &#10;B. Region ot Samaria: Acts 8:14, 25 &#10;C. &#10;Churches of Judea: Gal 1:22 &#10;D. Churches of Galatia: Gal 1:2 &#10;E. &#10;Churches of Asia: 1 Cor 16:19 &#10;F. Churches of Macedonia: 2 Cor &#10;•2 Antioch &#10;•12 Damascus &#10;34 &#10;Churches of Judea: Gal 1:22 &#10;17 Jerusalem(4, Babylon) &#10;32. Thyatira: Rev 1:11; Acts 16:14 &#10;33. Troas: Acts 20:6-7 &#10;34. &#10;Tyre: Acts 21:3-4 &#10;Thessalonica: Acts 17:1 ">
            <a:extLst>
              <a:ext uri="{FF2B5EF4-FFF2-40B4-BE49-F238E27FC236}">
                <a16:creationId xmlns:a16="http://schemas.microsoft.com/office/drawing/2014/main" id="{593795C4-2B1D-417D-80D9-3960E920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31"/>
            <a:ext cx="9144000" cy="65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524AF1A-7FAD-4F18-9727-508499DA4FD2}"/>
              </a:ext>
            </a:extLst>
          </p:cNvPr>
          <p:cNvSpPr/>
          <p:nvPr/>
        </p:nvSpPr>
        <p:spPr>
          <a:xfrm>
            <a:off x="7341202" y="196314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CC86C-198C-42D1-BE8E-EB4EBC7F7E64}"/>
              </a:ext>
            </a:extLst>
          </p:cNvPr>
          <p:cNvSpPr txBox="1"/>
          <p:nvPr/>
        </p:nvSpPr>
        <p:spPr>
          <a:xfrm>
            <a:off x="983733" y="-125674"/>
            <a:ext cx="7213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Associations of Churches in the New Testament</a:t>
            </a:r>
          </a:p>
        </p:txBody>
      </p:sp>
    </p:spTree>
    <p:extLst>
      <p:ext uri="{BB962C8B-B14F-4D97-AF65-F5344CB8AC3E}">
        <p14:creationId xmlns:p14="http://schemas.microsoft.com/office/powerpoint/2010/main" val="143018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88D2-416E-4625-9A87-665A0F42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099"/>
            <a:ext cx="7886700" cy="152604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Phoenicia Association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and 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02C1-7BC4-4D96-9DAB-55D720B6E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7A562-1C3B-4AB8-BC8D-DD0ABAC13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9929"/>
            <a:ext cx="9141526" cy="4602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FFD0CF-E49D-4D73-9AEC-07B777C6CE58}"/>
              </a:ext>
            </a:extLst>
          </p:cNvPr>
          <p:cNvSpPr/>
          <p:nvPr/>
        </p:nvSpPr>
        <p:spPr>
          <a:xfrm>
            <a:off x="0" y="1880803"/>
            <a:ext cx="4780015" cy="13255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29B2E7-BAA5-482E-A799-201996447EE0}"/>
              </a:ext>
            </a:extLst>
          </p:cNvPr>
          <p:cNvSpPr/>
          <p:nvPr/>
        </p:nvSpPr>
        <p:spPr>
          <a:xfrm>
            <a:off x="1334765" y="2738867"/>
            <a:ext cx="195014" cy="1950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A545E-E96B-4A8F-A57E-DB9AEEFD59A5}"/>
              </a:ext>
            </a:extLst>
          </p:cNvPr>
          <p:cNvSpPr txBox="1"/>
          <p:nvPr/>
        </p:nvSpPr>
        <p:spPr>
          <a:xfrm>
            <a:off x="-73944" y="2559153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Cyprus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A186A8-E518-490C-8166-DBDAF4C74658}"/>
              </a:ext>
            </a:extLst>
          </p:cNvPr>
          <p:cNvSpPr/>
          <p:nvPr/>
        </p:nvSpPr>
        <p:spPr>
          <a:xfrm>
            <a:off x="2717918" y="2787258"/>
            <a:ext cx="195014" cy="1950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D5934-1D6C-4285-812A-F8AC720D5BBD}"/>
              </a:ext>
            </a:extLst>
          </p:cNvPr>
          <p:cNvSpPr txBox="1"/>
          <p:nvPr/>
        </p:nvSpPr>
        <p:spPr>
          <a:xfrm>
            <a:off x="2847638" y="2611875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Phoenicia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D39AF-9FA2-4991-B996-43B4A591950E}"/>
              </a:ext>
            </a:extLst>
          </p:cNvPr>
          <p:cNvSpPr txBox="1"/>
          <p:nvPr/>
        </p:nvSpPr>
        <p:spPr>
          <a:xfrm>
            <a:off x="8459282" y="628812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4758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88D2-416E-4625-9A87-665A0F42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Samaria Association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and John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02C1-7BC4-4D96-9DAB-55D720B6E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7A562-1C3B-4AB8-BC8D-DD0ABAC13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9929"/>
            <a:ext cx="9141526" cy="46021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A19A3C-58AA-4AFE-9699-CD940C9ABF93}"/>
              </a:ext>
            </a:extLst>
          </p:cNvPr>
          <p:cNvSpPr/>
          <p:nvPr/>
        </p:nvSpPr>
        <p:spPr>
          <a:xfrm>
            <a:off x="2946882" y="4082298"/>
            <a:ext cx="465000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12162-6FB9-4C35-891A-57A97655E117}"/>
              </a:ext>
            </a:extLst>
          </p:cNvPr>
          <p:cNvSpPr txBox="1"/>
          <p:nvPr/>
        </p:nvSpPr>
        <p:spPr>
          <a:xfrm>
            <a:off x="2946882" y="3964510"/>
            <a:ext cx="279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Churches of Samaria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B044E0-CEA6-427A-BDAD-BB1D32E9ACA0}"/>
              </a:ext>
            </a:extLst>
          </p:cNvPr>
          <p:cNvSpPr/>
          <p:nvPr/>
        </p:nvSpPr>
        <p:spPr>
          <a:xfrm>
            <a:off x="2474514" y="3609930"/>
            <a:ext cx="138677" cy="182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51943F-7177-4AD3-B0FB-3E1052F77B23}"/>
              </a:ext>
            </a:extLst>
          </p:cNvPr>
          <p:cNvSpPr/>
          <p:nvPr/>
        </p:nvSpPr>
        <p:spPr>
          <a:xfrm>
            <a:off x="2444897" y="3870673"/>
            <a:ext cx="138677" cy="182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B4414A-8CC8-4C75-A3BE-CBC8923B4661}"/>
              </a:ext>
            </a:extLst>
          </p:cNvPr>
          <p:cNvSpPr/>
          <p:nvPr/>
        </p:nvSpPr>
        <p:spPr>
          <a:xfrm>
            <a:off x="2484624" y="4088078"/>
            <a:ext cx="138677" cy="182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CF7E9F-293C-4A9E-B360-5C89E529BC0C}"/>
              </a:ext>
            </a:extLst>
          </p:cNvPr>
          <p:cNvSpPr/>
          <p:nvPr/>
        </p:nvSpPr>
        <p:spPr>
          <a:xfrm>
            <a:off x="2377001" y="4240478"/>
            <a:ext cx="138677" cy="182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87C3B5-8D2C-4969-B6B0-38E44526ECDE}"/>
              </a:ext>
            </a:extLst>
          </p:cNvPr>
          <p:cNvSpPr/>
          <p:nvPr/>
        </p:nvSpPr>
        <p:spPr>
          <a:xfrm>
            <a:off x="2399390" y="4397212"/>
            <a:ext cx="138677" cy="182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3E2519-C96B-4FEC-AB81-83DECBEF8EFA}"/>
              </a:ext>
            </a:extLst>
          </p:cNvPr>
          <p:cNvSpPr/>
          <p:nvPr/>
        </p:nvSpPr>
        <p:spPr>
          <a:xfrm>
            <a:off x="2582128" y="4449937"/>
            <a:ext cx="138677" cy="1820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BB7E5F-9D1B-45E6-AA38-3E0EF41A9A54}"/>
              </a:ext>
            </a:extLst>
          </p:cNvPr>
          <p:cNvCxnSpPr>
            <a:cxnSpLocks/>
          </p:cNvCxnSpPr>
          <p:nvPr/>
        </p:nvCxnSpPr>
        <p:spPr>
          <a:xfrm flipH="1">
            <a:off x="2673135" y="4190639"/>
            <a:ext cx="356085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1FFD0CF-E49D-4D73-9AEC-07B777C6CE58}"/>
              </a:ext>
            </a:extLst>
          </p:cNvPr>
          <p:cNvSpPr/>
          <p:nvPr/>
        </p:nvSpPr>
        <p:spPr>
          <a:xfrm>
            <a:off x="2582128" y="3926879"/>
            <a:ext cx="3311635" cy="4956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CA4038-7454-4AD6-84E2-003E887393A4}"/>
              </a:ext>
            </a:extLst>
          </p:cNvPr>
          <p:cNvSpPr/>
          <p:nvPr/>
        </p:nvSpPr>
        <p:spPr>
          <a:xfrm rot="20247606">
            <a:off x="8645634" y="3429000"/>
            <a:ext cx="199348" cy="1385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0164A-02A6-4716-95E9-2C965F3179FD}"/>
              </a:ext>
            </a:extLst>
          </p:cNvPr>
          <p:cNvSpPr txBox="1"/>
          <p:nvPr/>
        </p:nvSpPr>
        <p:spPr>
          <a:xfrm>
            <a:off x="8459282" y="628812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2/6</a:t>
            </a:r>
          </a:p>
        </p:txBody>
      </p:sp>
    </p:spTree>
    <p:extLst>
      <p:ext uri="{BB962C8B-B14F-4D97-AF65-F5344CB8AC3E}">
        <p14:creationId xmlns:p14="http://schemas.microsoft.com/office/powerpoint/2010/main" val="35503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88D2-416E-4625-9A87-665A0F42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Judea Association</a:t>
            </a:r>
            <a:b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and John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02C1-7BC4-4D96-9DAB-55D720B6E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7A562-1C3B-4AB8-BC8D-DD0ABAC13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9929"/>
            <a:ext cx="9141526" cy="4602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FFD0CF-E49D-4D73-9AEC-07B777C6CE58}"/>
              </a:ext>
            </a:extLst>
          </p:cNvPr>
          <p:cNvSpPr/>
          <p:nvPr/>
        </p:nvSpPr>
        <p:spPr>
          <a:xfrm>
            <a:off x="91007" y="3098559"/>
            <a:ext cx="7744231" cy="23705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BB7E5F-9D1B-45E6-AA38-3E0EF41A9A54}"/>
              </a:ext>
            </a:extLst>
          </p:cNvPr>
          <p:cNvCxnSpPr>
            <a:cxnSpLocks/>
          </p:cNvCxnSpPr>
          <p:nvPr/>
        </p:nvCxnSpPr>
        <p:spPr>
          <a:xfrm flipH="1" flipV="1">
            <a:off x="2720805" y="4190639"/>
            <a:ext cx="226077" cy="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4518FF-BC91-47ED-8F72-4487A8B77B0B}"/>
              </a:ext>
            </a:extLst>
          </p:cNvPr>
          <p:cNvSpPr txBox="1"/>
          <p:nvPr/>
        </p:nvSpPr>
        <p:spPr>
          <a:xfrm>
            <a:off x="8459282" y="628812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3/6</a:t>
            </a:r>
          </a:p>
        </p:txBody>
      </p:sp>
    </p:spTree>
    <p:extLst>
      <p:ext uri="{BB962C8B-B14F-4D97-AF65-F5344CB8AC3E}">
        <p14:creationId xmlns:p14="http://schemas.microsoft.com/office/powerpoint/2010/main" val="39799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DA66-EF2E-4950-B001-D2D04B6A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BA93C-23E1-48E4-B917-355B024C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48316"/>
            <a:ext cx="7886700" cy="5666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C29088-7499-4ABD-B051-894610AF0BFA}"/>
              </a:ext>
            </a:extLst>
          </p:cNvPr>
          <p:cNvSpPr/>
          <p:nvPr/>
        </p:nvSpPr>
        <p:spPr>
          <a:xfrm rot="18813940">
            <a:off x="4131991" y="3498183"/>
            <a:ext cx="4699430" cy="1953979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1A497-74B8-4B2F-8845-8271B674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58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 Association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and Timothy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BB72C-9CB9-45CB-BE57-6E72163F58CE}"/>
              </a:ext>
            </a:extLst>
          </p:cNvPr>
          <p:cNvSpPr txBox="1"/>
          <p:nvPr/>
        </p:nvSpPr>
        <p:spPr>
          <a:xfrm>
            <a:off x="8459282" y="628812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4/6</a:t>
            </a:r>
          </a:p>
        </p:txBody>
      </p:sp>
    </p:spTree>
    <p:extLst>
      <p:ext uri="{BB962C8B-B14F-4D97-AF65-F5344CB8AC3E}">
        <p14:creationId xmlns:p14="http://schemas.microsoft.com/office/powerpoint/2010/main" val="26289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E9EC1D-D797-4E9F-9AB6-81F2F4B2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267" y="152400"/>
            <a:ext cx="5086350" cy="670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1A497-74B8-4B2F-8845-8271B674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6275"/>
            <a:ext cx="7886700" cy="174587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 Association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and Timothy</a:t>
            </a:r>
            <a:b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Later, John</a:t>
            </a:r>
            <a:endParaRPr lang="en-US" sz="3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BB82A65-E50A-422A-B0CF-128318979C71}"/>
              </a:ext>
            </a:extLst>
          </p:cNvPr>
          <p:cNvSpPr/>
          <p:nvPr/>
        </p:nvSpPr>
        <p:spPr>
          <a:xfrm>
            <a:off x="3947955" y="316356"/>
            <a:ext cx="4589339" cy="6348962"/>
          </a:xfrm>
          <a:custGeom>
            <a:avLst/>
            <a:gdLst>
              <a:gd name="connsiteX0" fmla="*/ 2660860 w 4589339"/>
              <a:gd name="connsiteY0" fmla="*/ 60671 h 6348962"/>
              <a:gd name="connsiteX1" fmla="*/ 2660860 w 4589339"/>
              <a:gd name="connsiteY1" fmla="*/ 60671 h 6348962"/>
              <a:gd name="connsiteX2" fmla="*/ 2483181 w 4589339"/>
              <a:gd name="connsiteY2" fmla="*/ 56338 h 6348962"/>
              <a:gd name="connsiteX3" fmla="*/ 2452845 w 4589339"/>
              <a:gd name="connsiteY3" fmla="*/ 47671 h 6348962"/>
              <a:gd name="connsiteX4" fmla="*/ 2383507 w 4589339"/>
              <a:gd name="connsiteY4" fmla="*/ 30336 h 6348962"/>
              <a:gd name="connsiteX5" fmla="*/ 2361838 w 4589339"/>
              <a:gd name="connsiteY5" fmla="*/ 21669 h 6348962"/>
              <a:gd name="connsiteX6" fmla="*/ 2322836 w 4589339"/>
              <a:gd name="connsiteY6" fmla="*/ 17335 h 6348962"/>
              <a:gd name="connsiteX7" fmla="*/ 2283833 w 4589339"/>
              <a:gd name="connsiteY7" fmla="*/ 8668 h 6348962"/>
              <a:gd name="connsiteX8" fmla="*/ 2136489 w 4589339"/>
              <a:gd name="connsiteY8" fmla="*/ 0 h 6348962"/>
              <a:gd name="connsiteX9" fmla="*/ 1750794 w 4589339"/>
              <a:gd name="connsiteY9" fmla="*/ 8668 h 6348962"/>
              <a:gd name="connsiteX10" fmla="*/ 1737793 w 4589339"/>
              <a:gd name="connsiteY10" fmla="*/ 17335 h 6348962"/>
              <a:gd name="connsiteX11" fmla="*/ 1716125 w 4589339"/>
              <a:gd name="connsiteY11" fmla="*/ 21669 h 6348962"/>
              <a:gd name="connsiteX12" fmla="*/ 1698790 w 4589339"/>
              <a:gd name="connsiteY12" fmla="*/ 30336 h 6348962"/>
              <a:gd name="connsiteX13" fmla="*/ 1677122 w 4589339"/>
              <a:gd name="connsiteY13" fmla="*/ 34670 h 6348962"/>
              <a:gd name="connsiteX14" fmla="*/ 1668454 w 4589339"/>
              <a:gd name="connsiteY14" fmla="*/ 43337 h 6348962"/>
              <a:gd name="connsiteX15" fmla="*/ 1629452 w 4589339"/>
              <a:gd name="connsiteY15" fmla="*/ 47671 h 6348962"/>
              <a:gd name="connsiteX16" fmla="*/ 1620784 w 4589339"/>
              <a:gd name="connsiteY16" fmla="*/ 56338 h 6348962"/>
              <a:gd name="connsiteX17" fmla="*/ 1560113 w 4589339"/>
              <a:gd name="connsiteY17" fmla="*/ 73672 h 6348962"/>
              <a:gd name="connsiteX18" fmla="*/ 1534111 w 4589339"/>
              <a:gd name="connsiteY18" fmla="*/ 86673 h 6348962"/>
              <a:gd name="connsiteX19" fmla="*/ 1490775 w 4589339"/>
              <a:gd name="connsiteY19" fmla="*/ 99674 h 6348962"/>
              <a:gd name="connsiteX20" fmla="*/ 1482108 w 4589339"/>
              <a:gd name="connsiteY20" fmla="*/ 108342 h 6348962"/>
              <a:gd name="connsiteX21" fmla="*/ 1434437 w 4589339"/>
              <a:gd name="connsiteY21" fmla="*/ 117009 h 6348962"/>
              <a:gd name="connsiteX22" fmla="*/ 1369433 w 4589339"/>
              <a:gd name="connsiteY22" fmla="*/ 130010 h 6348962"/>
              <a:gd name="connsiteX23" fmla="*/ 1352098 w 4589339"/>
              <a:gd name="connsiteY23" fmla="*/ 138677 h 6348962"/>
              <a:gd name="connsiteX24" fmla="*/ 1330430 w 4589339"/>
              <a:gd name="connsiteY24" fmla="*/ 143011 h 6348962"/>
              <a:gd name="connsiteX25" fmla="*/ 1313095 w 4589339"/>
              <a:gd name="connsiteY25" fmla="*/ 147344 h 6348962"/>
              <a:gd name="connsiteX26" fmla="*/ 1274092 w 4589339"/>
              <a:gd name="connsiteY26" fmla="*/ 160345 h 6348962"/>
              <a:gd name="connsiteX27" fmla="*/ 1256758 w 4589339"/>
              <a:gd name="connsiteY27" fmla="*/ 169013 h 6348962"/>
              <a:gd name="connsiteX28" fmla="*/ 1217755 w 4589339"/>
              <a:gd name="connsiteY28" fmla="*/ 173346 h 6348962"/>
              <a:gd name="connsiteX29" fmla="*/ 1204754 w 4589339"/>
              <a:gd name="connsiteY29" fmla="*/ 182014 h 6348962"/>
              <a:gd name="connsiteX30" fmla="*/ 1170085 w 4589339"/>
              <a:gd name="connsiteY30" fmla="*/ 190681 h 6348962"/>
              <a:gd name="connsiteX31" fmla="*/ 1152750 w 4589339"/>
              <a:gd name="connsiteY31" fmla="*/ 208016 h 6348962"/>
              <a:gd name="connsiteX32" fmla="*/ 1131082 w 4589339"/>
              <a:gd name="connsiteY32" fmla="*/ 221017 h 6348962"/>
              <a:gd name="connsiteX33" fmla="*/ 1070411 w 4589339"/>
              <a:gd name="connsiteY33" fmla="*/ 255686 h 6348962"/>
              <a:gd name="connsiteX34" fmla="*/ 1031408 w 4589339"/>
              <a:gd name="connsiteY34" fmla="*/ 286021 h 6348962"/>
              <a:gd name="connsiteX35" fmla="*/ 862396 w 4589339"/>
              <a:gd name="connsiteY35" fmla="*/ 381362 h 6348962"/>
              <a:gd name="connsiteX36" fmla="*/ 832060 w 4589339"/>
              <a:gd name="connsiteY36" fmla="*/ 398696 h 6348962"/>
              <a:gd name="connsiteX37" fmla="*/ 819059 w 4589339"/>
              <a:gd name="connsiteY37" fmla="*/ 403030 h 6348962"/>
              <a:gd name="connsiteX38" fmla="*/ 806058 w 4589339"/>
              <a:gd name="connsiteY38" fmla="*/ 424698 h 6348962"/>
              <a:gd name="connsiteX39" fmla="*/ 780056 w 4589339"/>
              <a:gd name="connsiteY39" fmla="*/ 442033 h 6348962"/>
              <a:gd name="connsiteX40" fmla="*/ 767055 w 4589339"/>
              <a:gd name="connsiteY40" fmla="*/ 450700 h 6348962"/>
              <a:gd name="connsiteX41" fmla="*/ 745387 w 4589339"/>
              <a:gd name="connsiteY41" fmla="*/ 472368 h 6348962"/>
              <a:gd name="connsiteX42" fmla="*/ 732386 w 4589339"/>
              <a:gd name="connsiteY42" fmla="*/ 489703 h 6348962"/>
              <a:gd name="connsiteX43" fmla="*/ 719385 w 4589339"/>
              <a:gd name="connsiteY43" fmla="*/ 498370 h 6348962"/>
              <a:gd name="connsiteX44" fmla="*/ 702051 w 4589339"/>
              <a:gd name="connsiteY44" fmla="*/ 511371 h 6348962"/>
              <a:gd name="connsiteX45" fmla="*/ 680382 w 4589339"/>
              <a:gd name="connsiteY45" fmla="*/ 537373 h 6348962"/>
              <a:gd name="connsiteX46" fmla="*/ 658714 w 4589339"/>
              <a:gd name="connsiteY46" fmla="*/ 567708 h 6348962"/>
              <a:gd name="connsiteX47" fmla="*/ 641380 w 4589339"/>
              <a:gd name="connsiteY47" fmla="*/ 572042 h 6348962"/>
              <a:gd name="connsiteX48" fmla="*/ 619711 w 4589339"/>
              <a:gd name="connsiteY48" fmla="*/ 602378 h 6348962"/>
              <a:gd name="connsiteX49" fmla="*/ 589376 w 4589339"/>
              <a:gd name="connsiteY49" fmla="*/ 624046 h 6348962"/>
              <a:gd name="connsiteX50" fmla="*/ 580709 w 4589339"/>
              <a:gd name="connsiteY50" fmla="*/ 641380 h 6348962"/>
              <a:gd name="connsiteX51" fmla="*/ 541706 w 4589339"/>
              <a:gd name="connsiteY51" fmla="*/ 680383 h 6348962"/>
              <a:gd name="connsiteX52" fmla="*/ 533038 w 4589339"/>
              <a:gd name="connsiteY52" fmla="*/ 697718 h 6348962"/>
              <a:gd name="connsiteX53" fmla="*/ 528705 w 4589339"/>
              <a:gd name="connsiteY53" fmla="*/ 710719 h 6348962"/>
              <a:gd name="connsiteX54" fmla="*/ 511370 w 4589339"/>
              <a:gd name="connsiteY54" fmla="*/ 719386 h 6348962"/>
              <a:gd name="connsiteX55" fmla="*/ 502703 w 4589339"/>
              <a:gd name="connsiteY55" fmla="*/ 732387 h 6348962"/>
              <a:gd name="connsiteX56" fmla="*/ 498369 w 4589339"/>
              <a:gd name="connsiteY56" fmla="*/ 749722 h 6348962"/>
              <a:gd name="connsiteX57" fmla="*/ 481035 w 4589339"/>
              <a:gd name="connsiteY57" fmla="*/ 762723 h 6348962"/>
              <a:gd name="connsiteX58" fmla="*/ 472367 w 4589339"/>
              <a:gd name="connsiteY58" fmla="*/ 775724 h 6348962"/>
              <a:gd name="connsiteX59" fmla="*/ 468034 w 4589339"/>
              <a:gd name="connsiteY59" fmla="*/ 793058 h 6348962"/>
              <a:gd name="connsiteX60" fmla="*/ 459366 w 4589339"/>
              <a:gd name="connsiteY60" fmla="*/ 806059 h 6348962"/>
              <a:gd name="connsiteX61" fmla="*/ 437698 w 4589339"/>
              <a:gd name="connsiteY61" fmla="*/ 840728 h 6348962"/>
              <a:gd name="connsiteX62" fmla="*/ 424697 w 4589339"/>
              <a:gd name="connsiteY62" fmla="*/ 875398 h 6348962"/>
              <a:gd name="connsiteX63" fmla="*/ 411696 w 4589339"/>
              <a:gd name="connsiteY63" fmla="*/ 888399 h 6348962"/>
              <a:gd name="connsiteX64" fmla="*/ 407363 w 4589339"/>
              <a:gd name="connsiteY64" fmla="*/ 910067 h 6348962"/>
              <a:gd name="connsiteX65" fmla="*/ 398695 w 4589339"/>
              <a:gd name="connsiteY65" fmla="*/ 918734 h 6348962"/>
              <a:gd name="connsiteX66" fmla="*/ 381361 w 4589339"/>
              <a:gd name="connsiteY66" fmla="*/ 944736 h 6348962"/>
              <a:gd name="connsiteX67" fmla="*/ 377027 w 4589339"/>
              <a:gd name="connsiteY67" fmla="*/ 957737 h 6348962"/>
              <a:gd name="connsiteX68" fmla="*/ 355359 w 4589339"/>
              <a:gd name="connsiteY68" fmla="*/ 983739 h 6348962"/>
              <a:gd name="connsiteX69" fmla="*/ 351025 w 4589339"/>
              <a:gd name="connsiteY69" fmla="*/ 1001073 h 6348962"/>
              <a:gd name="connsiteX70" fmla="*/ 333690 w 4589339"/>
              <a:gd name="connsiteY70" fmla="*/ 1018408 h 6348962"/>
              <a:gd name="connsiteX71" fmla="*/ 325023 w 4589339"/>
              <a:gd name="connsiteY71" fmla="*/ 1031409 h 6348962"/>
              <a:gd name="connsiteX72" fmla="*/ 320690 w 4589339"/>
              <a:gd name="connsiteY72" fmla="*/ 1044410 h 6348962"/>
              <a:gd name="connsiteX73" fmla="*/ 312022 w 4589339"/>
              <a:gd name="connsiteY73" fmla="*/ 1053077 h 6348962"/>
              <a:gd name="connsiteX74" fmla="*/ 299021 w 4589339"/>
              <a:gd name="connsiteY74" fmla="*/ 1070412 h 6348962"/>
              <a:gd name="connsiteX75" fmla="*/ 294688 w 4589339"/>
              <a:gd name="connsiteY75" fmla="*/ 1083413 h 6348962"/>
              <a:gd name="connsiteX76" fmla="*/ 286020 w 4589339"/>
              <a:gd name="connsiteY76" fmla="*/ 1100747 h 6348962"/>
              <a:gd name="connsiteX77" fmla="*/ 281687 w 4589339"/>
              <a:gd name="connsiteY77" fmla="*/ 1118082 h 6348962"/>
              <a:gd name="connsiteX78" fmla="*/ 264352 w 4589339"/>
              <a:gd name="connsiteY78" fmla="*/ 1148417 h 6348962"/>
              <a:gd name="connsiteX79" fmla="*/ 255685 w 4589339"/>
              <a:gd name="connsiteY79" fmla="*/ 1174419 h 6348962"/>
              <a:gd name="connsiteX80" fmla="*/ 251351 w 4589339"/>
              <a:gd name="connsiteY80" fmla="*/ 1191754 h 6348962"/>
              <a:gd name="connsiteX81" fmla="*/ 242684 w 4589339"/>
              <a:gd name="connsiteY81" fmla="*/ 1204755 h 6348962"/>
              <a:gd name="connsiteX82" fmla="*/ 225349 w 4589339"/>
              <a:gd name="connsiteY82" fmla="*/ 1243758 h 6348962"/>
              <a:gd name="connsiteX83" fmla="*/ 221016 w 4589339"/>
              <a:gd name="connsiteY83" fmla="*/ 1256759 h 6348962"/>
              <a:gd name="connsiteX84" fmla="*/ 212348 w 4589339"/>
              <a:gd name="connsiteY84" fmla="*/ 1274093 h 6348962"/>
              <a:gd name="connsiteX85" fmla="*/ 199347 w 4589339"/>
              <a:gd name="connsiteY85" fmla="*/ 1308762 h 6348962"/>
              <a:gd name="connsiteX86" fmla="*/ 186346 w 4589339"/>
              <a:gd name="connsiteY86" fmla="*/ 1343432 h 6348962"/>
              <a:gd name="connsiteX87" fmla="*/ 177679 w 4589339"/>
              <a:gd name="connsiteY87" fmla="*/ 1373767 h 6348962"/>
              <a:gd name="connsiteX88" fmla="*/ 173345 w 4589339"/>
              <a:gd name="connsiteY88" fmla="*/ 1386768 h 6348962"/>
              <a:gd name="connsiteX89" fmla="*/ 164678 w 4589339"/>
              <a:gd name="connsiteY89" fmla="*/ 1399769 h 6348962"/>
              <a:gd name="connsiteX90" fmla="*/ 143010 w 4589339"/>
              <a:gd name="connsiteY90" fmla="*/ 1469108 h 6348962"/>
              <a:gd name="connsiteX91" fmla="*/ 134343 w 4589339"/>
              <a:gd name="connsiteY91" fmla="*/ 1482108 h 6348962"/>
              <a:gd name="connsiteX92" fmla="*/ 117008 w 4589339"/>
              <a:gd name="connsiteY92" fmla="*/ 1542780 h 6348962"/>
              <a:gd name="connsiteX93" fmla="*/ 99673 w 4589339"/>
              <a:gd name="connsiteY93" fmla="*/ 1577449 h 6348962"/>
              <a:gd name="connsiteX94" fmla="*/ 91006 w 4589339"/>
              <a:gd name="connsiteY94" fmla="*/ 1607784 h 6348962"/>
              <a:gd name="connsiteX95" fmla="*/ 82339 w 4589339"/>
              <a:gd name="connsiteY95" fmla="*/ 1629453 h 6348962"/>
              <a:gd name="connsiteX96" fmla="*/ 78005 w 4589339"/>
              <a:gd name="connsiteY96" fmla="*/ 1646787 h 6348962"/>
              <a:gd name="connsiteX97" fmla="*/ 69338 w 4589339"/>
              <a:gd name="connsiteY97" fmla="*/ 1668455 h 6348962"/>
              <a:gd name="connsiteX98" fmla="*/ 56337 w 4589339"/>
              <a:gd name="connsiteY98" fmla="*/ 1711792 h 6348962"/>
              <a:gd name="connsiteX99" fmla="*/ 60671 w 4589339"/>
              <a:gd name="connsiteY99" fmla="*/ 1742127 h 6348962"/>
              <a:gd name="connsiteX100" fmla="*/ 65004 w 4589339"/>
              <a:gd name="connsiteY100" fmla="*/ 1755128 h 6348962"/>
              <a:gd name="connsiteX101" fmla="*/ 73672 w 4589339"/>
              <a:gd name="connsiteY101" fmla="*/ 2045483 h 6348962"/>
              <a:gd name="connsiteX102" fmla="*/ 86672 w 4589339"/>
              <a:gd name="connsiteY102" fmla="*/ 2084486 h 6348962"/>
              <a:gd name="connsiteX103" fmla="*/ 99673 w 4589339"/>
              <a:gd name="connsiteY103" fmla="*/ 2114821 h 6348962"/>
              <a:gd name="connsiteX104" fmla="*/ 112674 w 4589339"/>
              <a:gd name="connsiteY104" fmla="*/ 2140823 h 6348962"/>
              <a:gd name="connsiteX105" fmla="*/ 125675 w 4589339"/>
              <a:gd name="connsiteY105" fmla="*/ 2171159 h 6348962"/>
              <a:gd name="connsiteX106" fmla="*/ 134343 w 4589339"/>
              <a:gd name="connsiteY106" fmla="*/ 2197161 h 6348962"/>
              <a:gd name="connsiteX107" fmla="*/ 143010 w 4589339"/>
              <a:gd name="connsiteY107" fmla="*/ 2210162 h 6348962"/>
              <a:gd name="connsiteX108" fmla="*/ 156011 w 4589339"/>
              <a:gd name="connsiteY108" fmla="*/ 2231830 h 6348962"/>
              <a:gd name="connsiteX109" fmla="*/ 173345 w 4589339"/>
              <a:gd name="connsiteY109" fmla="*/ 2257832 h 6348962"/>
              <a:gd name="connsiteX110" fmla="*/ 177679 w 4589339"/>
              <a:gd name="connsiteY110" fmla="*/ 2270833 h 6348962"/>
              <a:gd name="connsiteX111" fmla="*/ 186346 w 4589339"/>
              <a:gd name="connsiteY111" fmla="*/ 2283834 h 6348962"/>
              <a:gd name="connsiteX112" fmla="*/ 190680 w 4589339"/>
              <a:gd name="connsiteY112" fmla="*/ 2296835 h 6348962"/>
              <a:gd name="connsiteX113" fmla="*/ 212348 w 4589339"/>
              <a:gd name="connsiteY113" fmla="*/ 2327170 h 6348962"/>
              <a:gd name="connsiteX114" fmla="*/ 216682 w 4589339"/>
              <a:gd name="connsiteY114" fmla="*/ 2340171 h 6348962"/>
              <a:gd name="connsiteX115" fmla="*/ 221016 w 4589339"/>
              <a:gd name="connsiteY115" fmla="*/ 2357506 h 6348962"/>
              <a:gd name="connsiteX116" fmla="*/ 229683 w 4589339"/>
              <a:gd name="connsiteY116" fmla="*/ 2370507 h 6348962"/>
              <a:gd name="connsiteX117" fmla="*/ 234017 w 4589339"/>
              <a:gd name="connsiteY117" fmla="*/ 2383508 h 6348962"/>
              <a:gd name="connsiteX118" fmla="*/ 242684 w 4589339"/>
              <a:gd name="connsiteY118" fmla="*/ 2396508 h 6348962"/>
              <a:gd name="connsiteX119" fmla="*/ 268686 w 4589339"/>
              <a:gd name="connsiteY119" fmla="*/ 2426844 h 6348962"/>
              <a:gd name="connsiteX120" fmla="*/ 273019 w 4589339"/>
              <a:gd name="connsiteY120" fmla="*/ 2448512 h 6348962"/>
              <a:gd name="connsiteX121" fmla="*/ 294688 w 4589339"/>
              <a:gd name="connsiteY121" fmla="*/ 2470180 h 6348962"/>
              <a:gd name="connsiteX122" fmla="*/ 303355 w 4589339"/>
              <a:gd name="connsiteY122" fmla="*/ 2496182 h 6348962"/>
              <a:gd name="connsiteX123" fmla="*/ 312022 w 4589339"/>
              <a:gd name="connsiteY123" fmla="*/ 2509183 h 6348962"/>
              <a:gd name="connsiteX124" fmla="*/ 316356 w 4589339"/>
              <a:gd name="connsiteY124" fmla="*/ 2522184 h 6348962"/>
              <a:gd name="connsiteX125" fmla="*/ 325023 w 4589339"/>
              <a:gd name="connsiteY125" fmla="*/ 2535185 h 6348962"/>
              <a:gd name="connsiteX126" fmla="*/ 342358 w 4589339"/>
              <a:gd name="connsiteY126" fmla="*/ 2565521 h 6348962"/>
              <a:gd name="connsiteX127" fmla="*/ 346691 w 4589339"/>
              <a:gd name="connsiteY127" fmla="*/ 2578522 h 6348962"/>
              <a:gd name="connsiteX128" fmla="*/ 359692 w 4589339"/>
              <a:gd name="connsiteY128" fmla="*/ 2587189 h 6348962"/>
              <a:gd name="connsiteX129" fmla="*/ 368360 w 4589339"/>
              <a:gd name="connsiteY129" fmla="*/ 2595856 h 6348962"/>
              <a:gd name="connsiteX130" fmla="*/ 372693 w 4589339"/>
              <a:gd name="connsiteY130" fmla="*/ 2608857 h 6348962"/>
              <a:gd name="connsiteX131" fmla="*/ 385694 w 4589339"/>
              <a:gd name="connsiteY131" fmla="*/ 2613191 h 6348962"/>
              <a:gd name="connsiteX132" fmla="*/ 403029 w 4589339"/>
              <a:gd name="connsiteY132" fmla="*/ 2721532 h 6348962"/>
              <a:gd name="connsiteX133" fmla="*/ 420363 w 4589339"/>
              <a:gd name="connsiteY133" fmla="*/ 2812539 h 6348962"/>
              <a:gd name="connsiteX134" fmla="*/ 429031 w 4589339"/>
              <a:gd name="connsiteY134" fmla="*/ 2851542 h 6348962"/>
              <a:gd name="connsiteX135" fmla="*/ 437698 w 4589339"/>
              <a:gd name="connsiteY135" fmla="*/ 2864543 h 6348962"/>
              <a:gd name="connsiteX136" fmla="*/ 450699 w 4589339"/>
              <a:gd name="connsiteY136" fmla="*/ 2868876 h 6348962"/>
              <a:gd name="connsiteX137" fmla="*/ 468034 w 4589339"/>
              <a:gd name="connsiteY137" fmla="*/ 2894878 h 6348962"/>
              <a:gd name="connsiteX138" fmla="*/ 489702 w 4589339"/>
              <a:gd name="connsiteY138" fmla="*/ 2929547 h 6348962"/>
              <a:gd name="connsiteX139" fmla="*/ 507036 w 4589339"/>
              <a:gd name="connsiteY139" fmla="*/ 2946882 h 6348962"/>
              <a:gd name="connsiteX140" fmla="*/ 520037 w 4589339"/>
              <a:gd name="connsiteY140" fmla="*/ 2968550 h 6348962"/>
              <a:gd name="connsiteX141" fmla="*/ 554707 w 4589339"/>
              <a:gd name="connsiteY141" fmla="*/ 3033555 h 6348962"/>
              <a:gd name="connsiteX142" fmla="*/ 567708 w 4589339"/>
              <a:gd name="connsiteY142" fmla="*/ 3063890 h 6348962"/>
              <a:gd name="connsiteX143" fmla="*/ 576375 w 4589339"/>
              <a:gd name="connsiteY143" fmla="*/ 3076891 h 6348962"/>
              <a:gd name="connsiteX144" fmla="*/ 580709 w 4589339"/>
              <a:gd name="connsiteY144" fmla="*/ 3089892 h 6348962"/>
              <a:gd name="connsiteX145" fmla="*/ 589376 w 4589339"/>
              <a:gd name="connsiteY145" fmla="*/ 3107227 h 6348962"/>
              <a:gd name="connsiteX146" fmla="*/ 606710 w 4589339"/>
              <a:gd name="connsiteY146" fmla="*/ 3185233 h 6348962"/>
              <a:gd name="connsiteX147" fmla="*/ 619711 w 4589339"/>
              <a:gd name="connsiteY147" fmla="*/ 3215568 h 6348962"/>
              <a:gd name="connsiteX148" fmla="*/ 632712 w 4589339"/>
              <a:gd name="connsiteY148" fmla="*/ 3267572 h 6348962"/>
              <a:gd name="connsiteX149" fmla="*/ 645713 w 4589339"/>
              <a:gd name="connsiteY149" fmla="*/ 3323909 h 6348962"/>
              <a:gd name="connsiteX150" fmla="*/ 650047 w 4589339"/>
              <a:gd name="connsiteY150" fmla="*/ 3436584 h 6348962"/>
              <a:gd name="connsiteX151" fmla="*/ 667381 w 4589339"/>
              <a:gd name="connsiteY151" fmla="*/ 3466920 h 6348962"/>
              <a:gd name="connsiteX152" fmla="*/ 676049 w 4589339"/>
              <a:gd name="connsiteY152" fmla="*/ 3492922 h 6348962"/>
              <a:gd name="connsiteX153" fmla="*/ 680382 w 4589339"/>
              <a:gd name="connsiteY153" fmla="*/ 3510256 h 6348962"/>
              <a:gd name="connsiteX154" fmla="*/ 693383 w 4589339"/>
              <a:gd name="connsiteY154" fmla="*/ 3527591 h 6348962"/>
              <a:gd name="connsiteX155" fmla="*/ 702051 w 4589339"/>
              <a:gd name="connsiteY155" fmla="*/ 3544926 h 6348962"/>
              <a:gd name="connsiteX156" fmla="*/ 710718 w 4589339"/>
              <a:gd name="connsiteY156" fmla="*/ 3557926 h 6348962"/>
              <a:gd name="connsiteX157" fmla="*/ 741054 w 4589339"/>
              <a:gd name="connsiteY157" fmla="*/ 3609930 h 6348962"/>
              <a:gd name="connsiteX158" fmla="*/ 754054 w 4589339"/>
              <a:gd name="connsiteY158" fmla="*/ 3640266 h 6348962"/>
              <a:gd name="connsiteX159" fmla="*/ 762722 w 4589339"/>
              <a:gd name="connsiteY159" fmla="*/ 3657600 h 6348962"/>
              <a:gd name="connsiteX160" fmla="*/ 780056 w 4589339"/>
              <a:gd name="connsiteY160" fmla="*/ 3696603 h 6348962"/>
              <a:gd name="connsiteX161" fmla="*/ 793057 w 4589339"/>
              <a:gd name="connsiteY161" fmla="*/ 3748607 h 6348962"/>
              <a:gd name="connsiteX162" fmla="*/ 801725 w 4589339"/>
              <a:gd name="connsiteY162" fmla="*/ 3761608 h 6348962"/>
              <a:gd name="connsiteX163" fmla="*/ 814726 w 4589339"/>
              <a:gd name="connsiteY163" fmla="*/ 3804944 h 6348962"/>
              <a:gd name="connsiteX164" fmla="*/ 819059 w 4589339"/>
              <a:gd name="connsiteY164" fmla="*/ 3826613 h 6348962"/>
              <a:gd name="connsiteX165" fmla="*/ 827727 w 4589339"/>
              <a:gd name="connsiteY165" fmla="*/ 3843947 h 6348962"/>
              <a:gd name="connsiteX166" fmla="*/ 840727 w 4589339"/>
              <a:gd name="connsiteY166" fmla="*/ 3895951 h 6348962"/>
              <a:gd name="connsiteX167" fmla="*/ 845061 w 4589339"/>
              <a:gd name="connsiteY167" fmla="*/ 3908952 h 6348962"/>
              <a:gd name="connsiteX168" fmla="*/ 853728 w 4589339"/>
              <a:gd name="connsiteY168" fmla="*/ 3930620 h 6348962"/>
              <a:gd name="connsiteX169" fmla="*/ 866729 w 4589339"/>
              <a:gd name="connsiteY169" fmla="*/ 3969623 h 6348962"/>
              <a:gd name="connsiteX170" fmla="*/ 871063 w 4589339"/>
              <a:gd name="connsiteY170" fmla="*/ 4004292 h 6348962"/>
              <a:gd name="connsiteX171" fmla="*/ 879730 w 4589339"/>
              <a:gd name="connsiteY171" fmla="*/ 4021627 h 6348962"/>
              <a:gd name="connsiteX172" fmla="*/ 884064 w 4589339"/>
              <a:gd name="connsiteY172" fmla="*/ 4038962 h 6348962"/>
              <a:gd name="connsiteX173" fmla="*/ 897065 w 4589339"/>
              <a:gd name="connsiteY173" fmla="*/ 4090965 h 6348962"/>
              <a:gd name="connsiteX174" fmla="*/ 905732 w 4589339"/>
              <a:gd name="connsiteY174" fmla="*/ 4116967 h 6348962"/>
              <a:gd name="connsiteX175" fmla="*/ 918733 w 4589339"/>
              <a:gd name="connsiteY175" fmla="*/ 4129968 h 6348962"/>
              <a:gd name="connsiteX176" fmla="*/ 936068 w 4589339"/>
              <a:gd name="connsiteY176" fmla="*/ 4155970 h 6348962"/>
              <a:gd name="connsiteX177" fmla="*/ 970737 w 4589339"/>
              <a:gd name="connsiteY177" fmla="*/ 4203640 h 6348962"/>
              <a:gd name="connsiteX178" fmla="*/ 992405 w 4589339"/>
              <a:gd name="connsiteY178" fmla="*/ 4251310 h 6348962"/>
              <a:gd name="connsiteX179" fmla="*/ 1001072 w 4589339"/>
              <a:gd name="connsiteY179" fmla="*/ 4277312 h 6348962"/>
              <a:gd name="connsiteX180" fmla="*/ 1014073 w 4589339"/>
              <a:gd name="connsiteY180" fmla="*/ 4303314 h 6348962"/>
              <a:gd name="connsiteX181" fmla="*/ 1022741 w 4589339"/>
              <a:gd name="connsiteY181" fmla="*/ 4316315 h 6348962"/>
              <a:gd name="connsiteX182" fmla="*/ 1035742 w 4589339"/>
              <a:gd name="connsiteY182" fmla="*/ 4342317 h 6348962"/>
              <a:gd name="connsiteX183" fmla="*/ 1044409 w 4589339"/>
              <a:gd name="connsiteY183" fmla="*/ 4355318 h 6348962"/>
              <a:gd name="connsiteX184" fmla="*/ 1070411 w 4589339"/>
              <a:gd name="connsiteY184" fmla="*/ 4402988 h 6348962"/>
              <a:gd name="connsiteX185" fmla="*/ 1079078 w 4589339"/>
              <a:gd name="connsiteY185" fmla="*/ 4428990 h 6348962"/>
              <a:gd name="connsiteX186" fmla="*/ 1083412 w 4589339"/>
              <a:gd name="connsiteY186" fmla="*/ 4450658 h 6348962"/>
              <a:gd name="connsiteX187" fmla="*/ 1100746 w 4589339"/>
              <a:gd name="connsiteY187" fmla="*/ 4485327 h 6348962"/>
              <a:gd name="connsiteX188" fmla="*/ 1118081 w 4589339"/>
              <a:gd name="connsiteY188" fmla="*/ 4541665 h 6348962"/>
              <a:gd name="connsiteX189" fmla="*/ 1139749 w 4589339"/>
              <a:gd name="connsiteY189" fmla="*/ 4593669 h 6348962"/>
              <a:gd name="connsiteX190" fmla="*/ 1152750 w 4589339"/>
              <a:gd name="connsiteY190" fmla="*/ 4619671 h 6348962"/>
              <a:gd name="connsiteX191" fmla="*/ 1165751 w 4589339"/>
              <a:gd name="connsiteY191" fmla="*/ 4663007 h 6348962"/>
              <a:gd name="connsiteX192" fmla="*/ 1170085 w 4589339"/>
              <a:gd name="connsiteY192" fmla="*/ 4689009 h 6348962"/>
              <a:gd name="connsiteX193" fmla="*/ 1178752 w 4589339"/>
              <a:gd name="connsiteY193" fmla="*/ 4719344 h 6348962"/>
              <a:gd name="connsiteX194" fmla="*/ 1187419 w 4589339"/>
              <a:gd name="connsiteY194" fmla="*/ 4762681 h 6348962"/>
              <a:gd name="connsiteX195" fmla="*/ 1196087 w 4589339"/>
              <a:gd name="connsiteY195" fmla="*/ 4780016 h 6348962"/>
              <a:gd name="connsiteX196" fmla="*/ 1209088 w 4589339"/>
              <a:gd name="connsiteY196" fmla="*/ 4806017 h 6348962"/>
              <a:gd name="connsiteX197" fmla="*/ 1213421 w 4589339"/>
              <a:gd name="connsiteY197" fmla="*/ 4827686 h 6348962"/>
              <a:gd name="connsiteX198" fmla="*/ 1222089 w 4589339"/>
              <a:gd name="connsiteY198" fmla="*/ 4836353 h 6348962"/>
              <a:gd name="connsiteX199" fmla="*/ 1226422 w 4589339"/>
              <a:gd name="connsiteY199" fmla="*/ 4858021 h 6348962"/>
              <a:gd name="connsiteX200" fmla="*/ 1217755 w 4589339"/>
              <a:gd name="connsiteY200" fmla="*/ 5009699 h 6348962"/>
              <a:gd name="connsiteX201" fmla="*/ 1213421 w 4589339"/>
              <a:gd name="connsiteY201" fmla="*/ 5022700 h 6348962"/>
              <a:gd name="connsiteX202" fmla="*/ 1204754 w 4589339"/>
              <a:gd name="connsiteY202" fmla="*/ 5035701 h 6348962"/>
              <a:gd name="connsiteX203" fmla="*/ 1187419 w 4589339"/>
              <a:gd name="connsiteY203" fmla="*/ 5070370 h 6348962"/>
              <a:gd name="connsiteX204" fmla="*/ 1174418 w 4589339"/>
              <a:gd name="connsiteY204" fmla="*/ 5079037 h 6348962"/>
              <a:gd name="connsiteX205" fmla="*/ 1157084 w 4589339"/>
              <a:gd name="connsiteY205" fmla="*/ 5096372 h 6348962"/>
              <a:gd name="connsiteX206" fmla="*/ 1139749 w 4589339"/>
              <a:gd name="connsiteY206" fmla="*/ 5113707 h 6348962"/>
              <a:gd name="connsiteX207" fmla="*/ 1113747 w 4589339"/>
              <a:gd name="connsiteY207" fmla="*/ 5135375 h 6348962"/>
              <a:gd name="connsiteX208" fmla="*/ 1100746 w 4589339"/>
              <a:gd name="connsiteY208" fmla="*/ 5139708 h 6348962"/>
              <a:gd name="connsiteX209" fmla="*/ 1087745 w 4589339"/>
              <a:gd name="connsiteY209" fmla="*/ 5148376 h 6348962"/>
              <a:gd name="connsiteX210" fmla="*/ 1057410 w 4589339"/>
              <a:gd name="connsiteY210" fmla="*/ 5157043 h 6348962"/>
              <a:gd name="connsiteX211" fmla="*/ 1044409 w 4589339"/>
              <a:gd name="connsiteY211" fmla="*/ 5165710 h 6348962"/>
              <a:gd name="connsiteX212" fmla="*/ 1031408 w 4589339"/>
              <a:gd name="connsiteY212" fmla="*/ 5170044 h 6348962"/>
              <a:gd name="connsiteX213" fmla="*/ 979404 w 4589339"/>
              <a:gd name="connsiteY213" fmla="*/ 5191712 h 6348962"/>
              <a:gd name="connsiteX214" fmla="*/ 966403 w 4589339"/>
              <a:gd name="connsiteY214" fmla="*/ 5200380 h 6348962"/>
              <a:gd name="connsiteX215" fmla="*/ 931734 w 4589339"/>
              <a:gd name="connsiteY215" fmla="*/ 5209047 h 6348962"/>
              <a:gd name="connsiteX216" fmla="*/ 884064 w 4589339"/>
              <a:gd name="connsiteY216" fmla="*/ 5222048 h 6348962"/>
              <a:gd name="connsiteX217" fmla="*/ 866729 w 4589339"/>
              <a:gd name="connsiteY217" fmla="*/ 5230715 h 6348962"/>
              <a:gd name="connsiteX218" fmla="*/ 845061 w 4589339"/>
              <a:gd name="connsiteY218" fmla="*/ 5235049 h 6348962"/>
              <a:gd name="connsiteX219" fmla="*/ 823393 w 4589339"/>
              <a:gd name="connsiteY219" fmla="*/ 5243716 h 6348962"/>
              <a:gd name="connsiteX220" fmla="*/ 771389 w 4589339"/>
              <a:gd name="connsiteY220" fmla="*/ 5252383 h 6348962"/>
              <a:gd name="connsiteX221" fmla="*/ 736720 w 4589339"/>
              <a:gd name="connsiteY221" fmla="*/ 5261051 h 6348962"/>
              <a:gd name="connsiteX222" fmla="*/ 723719 w 4589339"/>
              <a:gd name="connsiteY222" fmla="*/ 5274052 h 6348962"/>
              <a:gd name="connsiteX223" fmla="*/ 710718 w 4589339"/>
              <a:gd name="connsiteY223" fmla="*/ 5278385 h 6348962"/>
              <a:gd name="connsiteX224" fmla="*/ 697717 w 4589339"/>
              <a:gd name="connsiteY224" fmla="*/ 5287053 h 6348962"/>
              <a:gd name="connsiteX225" fmla="*/ 667381 w 4589339"/>
              <a:gd name="connsiteY225" fmla="*/ 5295720 h 6348962"/>
              <a:gd name="connsiteX226" fmla="*/ 654381 w 4589339"/>
              <a:gd name="connsiteY226" fmla="*/ 5304387 h 6348962"/>
              <a:gd name="connsiteX227" fmla="*/ 641380 w 4589339"/>
              <a:gd name="connsiteY227" fmla="*/ 5308721 h 6348962"/>
              <a:gd name="connsiteX228" fmla="*/ 619711 w 4589339"/>
              <a:gd name="connsiteY228" fmla="*/ 5321722 h 6348962"/>
              <a:gd name="connsiteX229" fmla="*/ 593709 w 4589339"/>
              <a:gd name="connsiteY229" fmla="*/ 5339056 h 6348962"/>
              <a:gd name="connsiteX230" fmla="*/ 567708 w 4589339"/>
              <a:gd name="connsiteY230" fmla="*/ 5365058 h 6348962"/>
              <a:gd name="connsiteX231" fmla="*/ 559040 w 4589339"/>
              <a:gd name="connsiteY231" fmla="*/ 5378059 h 6348962"/>
              <a:gd name="connsiteX232" fmla="*/ 546039 w 4589339"/>
              <a:gd name="connsiteY232" fmla="*/ 5382393 h 6348962"/>
              <a:gd name="connsiteX233" fmla="*/ 507036 w 4589339"/>
              <a:gd name="connsiteY233" fmla="*/ 5412728 h 6348962"/>
              <a:gd name="connsiteX234" fmla="*/ 481035 w 4589339"/>
              <a:gd name="connsiteY234" fmla="*/ 5425729 h 6348962"/>
              <a:gd name="connsiteX235" fmla="*/ 459366 w 4589339"/>
              <a:gd name="connsiteY235" fmla="*/ 5438730 h 6348962"/>
              <a:gd name="connsiteX236" fmla="*/ 446365 w 4589339"/>
              <a:gd name="connsiteY236" fmla="*/ 5447398 h 6348962"/>
              <a:gd name="connsiteX237" fmla="*/ 416030 w 4589339"/>
              <a:gd name="connsiteY237" fmla="*/ 5456065 h 6348962"/>
              <a:gd name="connsiteX238" fmla="*/ 385694 w 4589339"/>
              <a:gd name="connsiteY238" fmla="*/ 5469066 h 6348962"/>
              <a:gd name="connsiteX239" fmla="*/ 372693 w 4589339"/>
              <a:gd name="connsiteY239" fmla="*/ 5477733 h 6348962"/>
              <a:gd name="connsiteX240" fmla="*/ 355359 w 4589339"/>
              <a:gd name="connsiteY240" fmla="*/ 5482067 h 6348962"/>
              <a:gd name="connsiteX241" fmla="*/ 316356 w 4589339"/>
              <a:gd name="connsiteY241" fmla="*/ 5495068 h 6348962"/>
              <a:gd name="connsiteX242" fmla="*/ 303355 w 4589339"/>
              <a:gd name="connsiteY242" fmla="*/ 5499401 h 6348962"/>
              <a:gd name="connsiteX243" fmla="*/ 260018 w 4589339"/>
              <a:gd name="connsiteY243" fmla="*/ 5512402 h 6348962"/>
              <a:gd name="connsiteX244" fmla="*/ 247018 w 4589339"/>
              <a:gd name="connsiteY244" fmla="*/ 5521070 h 6348962"/>
              <a:gd name="connsiteX245" fmla="*/ 216682 w 4589339"/>
              <a:gd name="connsiteY245" fmla="*/ 5529737 h 6348962"/>
              <a:gd name="connsiteX246" fmla="*/ 186346 w 4589339"/>
              <a:gd name="connsiteY246" fmla="*/ 5542738 h 6348962"/>
              <a:gd name="connsiteX247" fmla="*/ 160345 w 4589339"/>
              <a:gd name="connsiteY247" fmla="*/ 5555739 h 6348962"/>
              <a:gd name="connsiteX248" fmla="*/ 130009 w 4589339"/>
              <a:gd name="connsiteY248" fmla="*/ 5568740 h 6348962"/>
              <a:gd name="connsiteX249" fmla="*/ 117008 w 4589339"/>
              <a:gd name="connsiteY249" fmla="*/ 5581741 h 6348962"/>
              <a:gd name="connsiteX250" fmla="*/ 104007 w 4589339"/>
              <a:gd name="connsiteY250" fmla="*/ 5586074 h 6348962"/>
              <a:gd name="connsiteX251" fmla="*/ 99673 w 4589339"/>
              <a:gd name="connsiteY251" fmla="*/ 5599075 h 6348962"/>
              <a:gd name="connsiteX252" fmla="*/ 73672 w 4589339"/>
              <a:gd name="connsiteY252" fmla="*/ 5616410 h 6348962"/>
              <a:gd name="connsiteX253" fmla="*/ 60671 w 4589339"/>
              <a:gd name="connsiteY253" fmla="*/ 5629411 h 6348962"/>
              <a:gd name="connsiteX254" fmla="*/ 43336 w 4589339"/>
              <a:gd name="connsiteY254" fmla="*/ 5655413 h 6348962"/>
              <a:gd name="connsiteX255" fmla="*/ 30335 w 4589339"/>
              <a:gd name="connsiteY255" fmla="*/ 5659746 h 6348962"/>
              <a:gd name="connsiteX256" fmla="*/ 26001 w 4589339"/>
              <a:gd name="connsiteY256" fmla="*/ 5681415 h 6348962"/>
              <a:gd name="connsiteX257" fmla="*/ 13000 w 4589339"/>
              <a:gd name="connsiteY257" fmla="*/ 5711750 h 6348962"/>
              <a:gd name="connsiteX258" fmla="*/ 0 w 4589339"/>
              <a:gd name="connsiteY258" fmla="*/ 5742086 h 6348962"/>
              <a:gd name="connsiteX259" fmla="*/ 4333 w 4589339"/>
              <a:gd name="connsiteY259" fmla="*/ 5846093 h 6348962"/>
              <a:gd name="connsiteX260" fmla="*/ 17334 w 4589339"/>
              <a:gd name="connsiteY260" fmla="*/ 5859094 h 6348962"/>
              <a:gd name="connsiteX261" fmla="*/ 21668 w 4589339"/>
              <a:gd name="connsiteY261" fmla="*/ 5885096 h 6348962"/>
              <a:gd name="connsiteX262" fmla="*/ 30335 w 4589339"/>
              <a:gd name="connsiteY262" fmla="*/ 5906764 h 6348962"/>
              <a:gd name="connsiteX263" fmla="*/ 43336 w 4589339"/>
              <a:gd name="connsiteY263" fmla="*/ 5941434 h 6348962"/>
              <a:gd name="connsiteX264" fmla="*/ 56337 w 4589339"/>
              <a:gd name="connsiteY264" fmla="*/ 5958768 h 6348962"/>
              <a:gd name="connsiteX265" fmla="*/ 69338 w 4589339"/>
              <a:gd name="connsiteY265" fmla="*/ 5989104 h 6348962"/>
              <a:gd name="connsiteX266" fmla="*/ 78005 w 4589339"/>
              <a:gd name="connsiteY266" fmla="*/ 6010772 h 6348962"/>
              <a:gd name="connsiteX267" fmla="*/ 91006 w 4589339"/>
              <a:gd name="connsiteY267" fmla="*/ 6015106 h 6348962"/>
              <a:gd name="connsiteX268" fmla="*/ 99673 w 4589339"/>
              <a:gd name="connsiteY268" fmla="*/ 6032440 h 6348962"/>
              <a:gd name="connsiteX269" fmla="*/ 125675 w 4589339"/>
              <a:gd name="connsiteY269" fmla="*/ 6071443 h 6348962"/>
              <a:gd name="connsiteX270" fmla="*/ 130009 w 4589339"/>
              <a:gd name="connsiteY270" fmla="*/ 6084444 h 6348962"/>
              <a:gd name="connsiteX271" fmla="*/ 151677 w 4589339"/>
              <a:gd name="connsiteY271" fmla="*/ 6110446 h 6348962"/>
              <a:gd name="connsiteX272" fmla="*/ 164678 w 4589339"/>
              <a:gd name="connsiteY272" fmla="*/ 6114780 h 6348962"/>
              <a:gd name="connsiteX273" fmla="*/ 177679 w 4589339"/>
              <a:gd name="connsiteY273" fmla="*/ 6127780 h 6348962"/>
              <a:gd name="connsiteX274" fmla="*/ 208015 w 4589339"/>
              <a:gd name="connsiteY274" fmla="*/ 6145115 h 6348962"/>
              <a:gd name="connsiteX275" fmla="*/ 234017 w 4589339"/>
              <a:gd name="connsiteY275" fmla="*/ 6166783 h 6348962"/>
              <a:gd name="connsiteX276" fmla="*/ 268686 w 4589339"/>
              <a:gd name="connsiteY276" fmla="*/ 6184118 h 6348962"/>
              <a:gd name="connsiteX277" fmla="*/ 303355 w 4589339"/>
              <a:gd name="connsiteY277" fmla="*/ 6205786 h 6348962"/>
              <a:gd name="connsiteX278" fmla="*/ 320690 w 4589339"/>
              <a:gd name="connsiteY278" fmla="*/ 6214453 h 6348962"/>
              <a:gd name="connsiteX279" fmla="*/ 338024 w 4589339"/>
              <a:gd name="connsiteY279" fmla="*/ 6218787 h 6348962"/>
              <a:gd name="connsiteX280" fmla="*/ 351025 w 4589339"/>
              <a:gd name="connsiteY280" fmla="*/ 6227454 h 6348962"/>
              <a:gd name="connsiteX281" fmla="*/ 381361 w 4589339"/>
              <a:gd name="connsiteY281" fmla="*/ 6231788 h 6348962"/>
              <a:gd name="connsiteX282" fmla="*/ 424697 w 4589339"/>
              <a:gd name="connsiteY282" fmla="*/ 6249123 h 6348962"/>
              <a:gd name="connsiteX283" fmla="*/ 450699 w 4589339"/>
              <a:gd name="connsiteY283" fmla="*/ 6253456 h 6348962"/>
              <a:gd name="connsiteX284" fmla="*/ 472367 w 4589339"/>
              <a:gd name="connsiteY284" fmla="*/ 6262124 h 6348962"/>
              <a:gd name="connsiteX285" fmla="*/ 489702 w 4589339"/>
              <a:gd name="connsiteY285" fmla="*/ 6266457 h 6348962"/>
              <a:gd name="connsiteX286" fmla="*/ 502703 w 4589339"/>
              <a:gd name="connsiteY286" fmla="*/ 6275125 h 6348962"/>
              <a:gd name="connsiteX287" fmla="*/ 563374 w 4589339"/>
              <a:gd name="connsiteY287" fmla="*/ 6236122 h 6348962"/>
              <a:gd name="connsiteX288" fmla="*/ 572041 w 4589339"/>
              <a:gd name="connsiteY288" fmla="*/ 6249123 h 6348962"/>
              <a:gd name="connsiteX289" fmla="*/ 598043 w 4589339"/>
              <a:gd name="connsiteY289" fmla="*/ 6266457 h 6348962"/>
              <a:gd name="connsiteX290" fmla="*/ 619711 w 4589339"/>
              <a:gd name="connsiteY290" fmla="*/ 6279458 h 6348962"/>
              <a:gd name="connsiteX291" fmla="*/ 650047 w 4589339"/>
              <a:gd name="connsiteY291" fmla="*/ 6292459 h 6348962"/>
              <a:gd name="connsiteX292" fmla="*/ 663048 w 4589339"/>
              <a:gd name="connsiteY292" fmla="*/ 6301126 h 6348962"/>
              <a:gd name="connsiteX293" fmla="*/ 684716 w 4589339"/>
              <a:gd name="connsiteY293" fmla="*/ 6305460 h 6348962"/>
              <a:gd name="connsiteX294" fmla="*/ 702051 w 4589339"/>
              <a:gd name="connsiteY294" fmla="*/ 6309794 h 6348962"/>
              <a:gd name="connsiteX295" fmla="*/ 780056 w 4589339"/>
              <a:gd name="connsiteY295" fmla="*/ 6322795 h 6348962"/>
              <a:gd name="connsiteX296" fmla="*/ 1157084 w 4589339"/>
              <a:gd name="connsiteY296" fmla="*/ 6331462 h 6348962"/>
              <a:gd name="connsiteX297" fmla="*/ 2145156 w 4589339"/>
              <a:gd name="connsiteY297" fmla="*/ 6335796 h 6348962"/>
              <a:gd name="connsiteX298" fmla="*/ 2175491 w 4589339"/>
              <a:gd name="connsiteY298" fmla="*/ 6318461 h 6348962"/>
              <a:gd name="connsiteX299" fmla="*/ 2192826 w 4589339"/>
              <a:gd name="connsiteY299" fmla="*/ 6301126 h 6348962"/>
              <a:gd name="connsiteX300" fmla="*/ 2201493 w 4589339"/>
              <a:gd name="connsiteY300" fmla="*/ 6288126 h 6348962"/>
              <a:gd name="connsiteX301" fmla="*/ 2218828 w 4589339"/>
              <a:gd name="connsiteY301" fmla="*/ 6249123 h 6348962"/>
              <a:gd name="connsiteX302" fmla="*/ 2223162 w 4589339"/>
              <a:gd name="connsiteY302" fmla="*/ 6231788 h 6348962"/>
              <a:gd name="connsiteX303" fmla="*/ 2231829 w 4589339"/>
              <a:gd name="connsiteY303" fmla="*/ 6214453 h 6348962"/>
              <a:gd name="connsiteX304" fmla="*/ 2236163 w 4589339"/>
              <a:gd name="connsiteY304" fmla="*/ 6179784 h 6348962"/>
              <a:gd name="connsiteX305" fmla="*/ 2270832 w 4589339"/>
              <a:gd name="connsiteY305" fmla="*/ 5633744 h 6348962"/>
              <a:gd name="connsiteX306" fmla="*/ 2283833 w 4589339"/>
              <a:gd name="connsiteY306" fmla="*/ 5547071 h 6348962"/>
              <a:gd name="connsiteX307" fmla="*/ 2296834 w 4589339"/>
              <a:gd name="connsiteY307" fmla="*/ 5486400 h 6348962"/>
              <a:gd name="connsiteX308" fmla="*/ 2305501 w 4589339"/>
              <a:gd name="connsiteY308" fmla="*/ 5460399 h 6348962"/>
              <a:gd name="connsiteX309" fmla="*/ 2309835 w 4589339"/>
              <a:gd name="connsiteY309" fmla="*/ 5425729 h 6348962"/>
              <a:gd name="connsiteX310" fmla="*/ 2318502 w 4589339"/>
              <a:gd name="connsiteY310" fmla="*/ 5412728 h 6348962"/>
              <a:gd name="connsiteX311" fmla="*/ 2322836 w 4589339"/>
              <a:gd name="connsiteY311" fmla="*/ 5378059 h 6348962"/>
              <a:gd name="connsiteX312" fmla="*/ 2344504 w 4589339"/>
              <a:gd name="connsiteY312" fmla="*/ 5317388 h 6348962"/>
              <a:gd name="connsiteX313" fmla="*/ 2348837 w 4589339"/>
              <a:gd name="connsiteY313" fmla="*/ 5291386 h 6348962"/>
              <a:gd name="connsiteX314" fmla="*/ 2357505 w 4589339"/>
              <a:gd name="connsiteY314" fmla="*/ 5274052 h 6348962"/>
              <a:gd name="connsiteX315" fmla="*/ 2361838 w 4589339"/>
              <a:gd name="connsiteY315" fmla="*/ 5261051 h 6348962"/>
              <a:gd name="connsiteX316" fmla="*/ 2370506 w 4589339"/>
              <a:gd name="connsiteY316" fmla="*/ 4845020 h 6348962"/>
              <a:gd name="connsiteX317" fmla="*/ 2374839 w 4589339"/>
              <a:gd name="connsiteY317" fmla="*/ 4806017 h 6348962"/>
              <a:gd name="connsiteX318" fmla="*/ 2392174 w 4589339"/>
              <a:gd name="connsiteY318" fmla="*/ 4736679 h 6348962"/>
              <a:gd name="connsiteX319" fmla="*/ 2400841 w 4589339"/>
              <a:gd name="connsiteY319" fmla="*/ 4667341 h 6348962"/>
              <a:gd name="connsiteX320" fmla="*/ 2409509 w 4589339"/>
              <a:gd name="connsiteY320" fmla="*/ 4628338 h 6348962"/>
              <a:gd name="connsiteX321" fmla="*/ 2413842 w 4589339"/>
              <a:gd name="connsiteY321" fmla="*/ 4593669 h 6348962"/>
              <a:gd name="connsiteX322" fmla="*/ 2422509 w 4589339"/>
              <a:gd name="connsiteY322" fmla="*/ 4554666 h 6348962"/>
              <a:gd name="connsiteX323" fmla="*/ 2435510 w 4589339"/>
              <a:gd name="connsiteY323" fmla="*/ 4515663 h 6348962"/>
              <a:gd name="connsiteX324" fmla="*/ 2452845 w 4589339"/>
              <a:gd name="connsiteY324" fmla="*/ 4472326 h 6348962"/>
              <a:gd name="connsiteX325" fmla="*/ 2470180 w 4589339"/>
              <a:gd name="connsiteY325" fmla="*/ 4441991 h 6348962"/>
              <a:gd name="connsiteX326" fmla="*/ 2504849 w 4589339"/>
              <a:gd name="connsiteY326" fmla="*/ 4381320 h 6348962"/>
              <a:gd name="connsiteX327" fmla="*/ 2517850 w 4589339"/>
              <a:gd name="connsiteY327" fmla="*/ 4355318 h 6348962"/>
              <a:gd name="connsiteX328" fmla="*/ 2522183 w 4589339"/>
              <a:gd name="connsiteY328" fmla="*/ 4342317 h 6348962"/>
              <a:gd name="connsiteX329" fmla="*/ 2535184 w 4589339"/>
              <a:gd name="connsiteY329" fmla="*/ 4324982 h 6348962"/>
              <a:gd name="connsiteX330" fmla="*/ 2543852 w 4589339"/>
              <a:gd name="connsiteY330" fmla="*/ 4311981 h 6348962"/>
              <a:gd name="connsiteX331" fmla="*/ 2565520 w 4589339"/>
              <a:gd name="connsiteY331" fmla="*/ 4272979 h 6348962"/>
              <a:gd name="connsiteX332" fmla="*/ 2574187 w 4589339"/>
              <a:gd name="connsiteY332" fmla="*/ 4259978 h 6348962"/>
              <a:gd name="connsiteX333" fmla="*/ 2587188 w 4589339"/>
              <a:gd name="connsiteY333" fmla="*/ 4233976 h 6348962"/>
              <a:gd name="connsiteX334" fmla="*/ 2591522 w 4589339"/>
              <a:gd name="connsiteY334" fmla="*/ 4220975 h 6348962"/>
              <a:gd name="connsiteX335" fmla="*/ 2600189 w 4589339"/>
              <a:gd name="connsiteY335" fmla="*/ 4203640 h 6348962"/>
              <a:gd name="connsiteX336" fmla="*/ 2569854 w 4589339"/>
              <a:gd name="connsiteY336" fmla="*/ 4142969 h 6348962"/>
              <a:gd name="connsiteX337" fmla="*/ 2608856 w 4589339"/>
              <a:gd name="connsiteY337" fmla="*/ 4108300 h 6348962"/>
              <a:gd name="connsiteX338" fmla="*/ 2639192 w 4589339"/>
              <a:gd name="connsiteY338" fmla="*/ 4077964 h 6348962"/>
              <a:gd name="connsiteX339" fmla="*/ 2652193 w 4589339"/>
              <a:gd name="connsiteY339" fmla="*/ 4069297 h 6348962"/>
              <a:gd name="connsiteX340" fmla="*/ 2660860 w 4589339"/>
              <a:gd name="connsiteY340" fmla="*/ 4056296 h 6348962"/>
              <a:gd name="connsiteX341" fmla="*/ 2673861 w 4589339"/>
              <a:gd name="connsiteY341" fmla="*/ 4051962 h 6348962"/>
              <a:gd name="connsiteX342" fmla="*/ 2699863 w 4589339"/>
              <a:gd name="connsiteY342" fmla="*/ 4038962 h 6348962"/>
              <a:gd name="connsiteX343" fmla="*/ 2712864 w 4589339"/>
              <a:gd name="connsiteY343" fmla="*/ 4025961 h 6348962"/>
              <a:gd name="connsiteX344" fmla="*/ 2725865 w 4589339"/>
              <a:gd name="connsiteY344" fmla="*/ 4021627 h 6348962"/>
              <a:gd name="connsiteX345" fmla="*/ 2738866 w 4589339"/>
              <a:gd name="connsiteY345" fmla="*/ 4012960 h 6348962"/>
              <a:gd name="connsiteX346" fmla="*/ 2747533 w 4589339"/>
              <a:gd name="connsiteY346" fmla="*/ 3999959 h 6348962"/>
              <a:gd name="connsiteX347" fmla="*/ 2760534 w 4589339"/>
              <a:gd name="connsiteY347" fmla="*/ 3995625 h 6348962"/>
              <a:gd name="connsiteX348" fmla="*/ 2773535 w 4589339"/>
              <a:gd name="connsiteY348" fmla="*/ 3982624 h 6348962"/>
              <a:gd name="connsiteX349" fmla="*/ 2790870 w 4589339"/>
              <a:gd name="connsiteY349" fmla="*/ 3965289 h 6348962"/>
              <a:gd name="connsiteX350" fmla="*/ 2812538 w 4589339"/>
              <a:gd name="connsiteY350" fmla="*/ 3939288 h 6348962"/>
              <a:gd name="connsiteX351" fmla="*/ 2829872 w 4589339"/>
              <a:gd name="connsiteY351" fmla="*/ 3926287 h 6348962"/>
              <a:gd name="connsiteX352" fmla="*/ 2855874 w 4589339"/>
              <a:gd name="connsiteY352" fmla="*/ 3908952 h 6348962"/>
              <a:gd name="connsiteX353" fmla="*/ 2860208 w 4589339"/>
              <a:gd name="connsiteY353" fmla="*/ 3895951 h 6348962"/>
              <a:gd name="connsiteX354" fmla="*/ 2886210 w 4589339"/>
              <a:gd name="connsiteY354" fmla="*/ 3874283 h 6348962"/>
              <a:gd name="connsiteX355" fmla="*/ 2894877 w 4589339"/>
              <a:gd name="connsiteY355" fmla="*/ 3861282 h 6348962"/>
              <a:gd name="connsiteX356" fmla="*/ 2929546 w 4589339"/>
              <a:gd name="connsiteY356" fmla="*/ 3830946 h 6348962"/>
              <a:gd name="connsiteX357" fmla="*/ 2938214 w 4589339"/>
              <a:gd name="connsiteY357" fmla="*/ 3817945 h 6348962"/>
              <a:gd name="connsiteX358" fmla="*/ 2951215 w 4589339"/>
              <a:gd name="connsiteY358" fmla="*/ 3804944 h 6348962"/>
              <a:gd name="connsiteX359" fmla="*/ 2977217 w 4589339"/>
              <a:gd name="connsiteY359" fmla="*/ 3774609 h 6348962"/>
              <a:gd name="connsiteX360" fmla="*/ 2985884 w 4589339"/>
              <a:gd name="connsiteY360" fmla="*/ 3757274 h 6348962"/>
              <a:gd name="connsiteX361" fmla="*/ 2998885 w 4589339"/>
              <a:gd name="connsiteY361" fmla="*/ 3748607 h 6348962"/>
              <a:gd name="connsiteX362" fmla="*/ 3003218 w 4589339"/>
              <a:gd name="connsiteY362" fmla="*/ 3735606 h 6348962"/>
              <a:gd name="connsiteX363" fmla="*/ 3016219 w 4589339"/>
              <a:gd name="connsiteY363" fmla="*/ 3722605 h 6348962"/>
              <a:gd name="connsiteX364" fmla="*/ 3033554 w 4589339"/>
              <a:gd name="connsiteY364" fmla="*/ 3696603 h 6348962"/>
              <a:gd name="connsiteX365" fmla="*/ 3037888 w 4589339"/>
              <a:gd name="connsiteY365" fmla="*/ 3683602 h 6348962"/>
              <a:gd name="connsiteX366" fmla="*/ 3050889 w 4589339"/>
              <a:gd name="connsiteY366" fmla="*/ 3670601 h 6348962"/>
              <a:gd name="connsiteX367" fmla="*/ 3072557 w 4589339"/>
              <a:gd name="connsiteY367" fmla="*/ 3640266 h 6348962"/>
              <a:gd name="connsiteX368" fmla="*/ 3085558 w 4589339"/>
              <a:gd name="connsiteY368" fmla="*/ 3618598 h 6348962"/>
              <a:gd name="connsiteX369" fmla="*/ 3098559 w 4589339"/>
              <a:gd name="connsiteY369" fmla="*/ 3596929 h 6348962"/>
              <a:gd name="connsiteX370" fmla="*/ 3111560 w 4589339"/>
              <a:gd name="connsiteY370" fmla="*/ 3570927 h 6348962"/>
              <a:gd name="connsiteX371" fmla="*/ 3128894 w 4589339"/>
              <a:gd name="connsiteY371" fmla="*/ 3531925 h 6348962"/>
              <a:gd name="connsiteX372" fmla="*/ 3141895 w 4589339"/>
              <a:gd name="connsiteY372" fmla="*/ 3527591 h 6348962"/>
              <a:gd name="connsiteX373" fmla="*/ 3163563 w 4589339"/>
              <a:gd name="connsiteY373" fmla="*/ 3488588 h 6348962"/>
              <a:gd name="connsiteX374" fmla="*/ 3176564 w 4589339"/>
              <a:gd name="connsiteY374" fmla="*/ 3479921 h 6348962"/>
              <a:gd name="connsiteX375" fmla="*/ 3159230 w 4589339"/>
              <a:gd name="connsiteY375" fmla="*/ 3367246 h 6348962"/>
              <a:gd name="connsiteX376" fmla="*/ 3180898 w 4589339"/>
              <a:gd name="connsiteY376" fmla="*/ 3349911 h 6348962"/>
              <a:gd name="connsiteX377" fmla="*/ 3211234 w 4589339"/>
              <a:gd name="connsiteY377" fmla="*/ 3310908 h 6348962"/>
              <a:gd name="connsiteX378" fmla="*/ 3232902 w 4589339"/>
              <a:gd name="connsiteY378" fmla="*/ 3297908 h 6348962"/>
              <a:gd name="connsiteX379" fmla="*/ 3263237 w 4589339"/>
              <a:gd name="connsiteY379" fmla="*/ 3276239 h 6348962"/>
              <a:gd name="connsiteX380" fmla="*/ 3276238 w 4589339"/>
              <a:gd name="connsiteY380" fmla="*/ 3271906 h 6348962"/>
              <a:gd name="connsiteX381" fmla="*/ 3284906 w 4589339"/>
              <a:gd name="connsiteY381" fmla="*/ 3263238 h 6348962"/>
              <a:gd name="connsiteX382" fmla="*/ 3289239 w 4589339"/>
              <a:gd name="connsiteY382" fmla="*/ 3250237 h 6348962"/>
              <a:gd name="connsiteX383" fmla="*/ 3315241 w 4589339"/>
              <a:gd name="connsiteY383" fmla="*/ 3241570 h 6348962"/>
              <a:gd name="connsiteX384" fmla="*/ 3354244 w 4589339"/>
              <a:gd name="connsiteY384" fmla="*/ 3211235 h 6348962"/>
              <a:gd name="connsiteX385" fmla="*/ 3367245 w 4589339"/>
              <a:gd name="connsiteY385" fmla="*/ 3206901 h 6348962"/>
              <a:gd name="connsiteX386" fmla="*/ 3380246 w 4589339"/>
              <a:gd name="connsiteY386" fmla="*/ 3193900 h 6348962"/>
              <a:gd name="connsiteX387" fmla="*/ 3393247 w 4589339"/>
              <a:gd name="connsiteY387" fmla="*/ 3189566 h 6348962"/>
              <a:gd name="connsiteX388" fmla="*/ 3406248 w 4589339"/>
              <a:gd name="connsiteY388" fmla="*/ 3180899 h 6348962"/>
              <a:gd name="connsiteX389" fmla="*/ 3410581 w 4589339"/>
              <a:gd name="connsiteY389" fmla="*/ 3167898 h 6348962"/>
              <a:gd name="connsiteX390" fmla="*/ 3423582 w 4589339"/>
              <a:gd name="connsiteY390" fmla="*/ 3163564 h 6348962"/>
              <a:gd name="connsiteX391" fmla="*/ 3432250 w 4589339"/>
              <a:gd name="connsiteY391" fmla="*/ 3154897 h 6348962"/>
              <a:gd name="connsiteX392" fmla="*/ 3445251 w 4589339"/>
              <a:gd name="connsiteY392" fmla="*/ 3146230 h 6348962"/>
              <a:gd name="connsiteX393" fmla="*/ 3466919 w 4589339"/>
              <a:gd name="connsiteY393" fmla="*/ 3124562 h 6348962"/>
              <a:gd name="connsiteX394" fmla="*/ 3479920 w 4589339"/>
              <a:gd name="connsiteY394" fmla="*/ 3107227 h 6348962"/>
              <a:gd name="connsiteX395" fmla="*/ 3497254 w 4589339"/>
              <a:gd name="connsiteY395" fmla="*/ 3094226 h 6348962"/>
              <a:gd name="connsiteX396" fmla="*/ 3523256 w 4589339"/>
              <a:gd name="connsiteY396" fmla="*/ 3063890 h 6348962"/>
              <a:gd name="connsiteX397" fmla="*/ 3544925 w 4589339"/>
              <a:gd name="connsiteY397" fmla="*/ 3059557 h 6348962"/>
              <a:gd name="connsiteX398" fmla="*/ 3549258 w 4589339"/>
              <a:gd name="connsiteY398" fmla="*/ 3042222 h 6348962"/>
              <a:gd name="connsiteX399" fmla="*/ 3566593 w 4589339"/>
              <a:gd name="connsiteY399" fmla="*/ 3033555 h 6348962"/>
              <a:gd name="connsiteX400" fmla="*/ 3592595 w 4589339"/>
              <a:gd name="connsiteY400" fmla="*/ 3007553 h 6348962"/>
              <a:gd name="connsiteX401" fmla="*/ 3631598 w 4589339"/>
              <a:gd name="connsiteY401" fmla="*/ 2968550 h 6348962"/>
              <a:gd name="connsiteX402" fmla="*/ 3644599 w 4589339"/>
              <a:gd name="connsiteY402" fmla="*/ 2955549 h 6348962"/>
              <a:gd name="connsiteX403" fmla="*/ 3661933 w 4589339"/>
              <a:gd name="connsiteY403" fmla="*/ 2929547 h 6348962"/>
              <a:gd name="connsiteX404" fmla="*/ 3674934 w 4589339"/>
              <a:gd name="connsiteY404" fmla="*/ 2920880 h 6348962"/>
              <a:gd name="connsiteX405" fmla="*/ 3705270 w 4589339"/>
              <a:gd name="connsiteY405" fmla="*/ 2886211 h 6348962"/>
              <a:gd name="connsiteX406" fmla="*/ 3731272 w 4589339"/>
              <a:gd name="connsiteY406" fmla="*/ 2847208 h 6348962"/>
              <a:gd name="connsiteX407" fmla="*/ 3761607 w 4589339"/>
              <a:gd name="connsiteY407" fmla="*/ 2816872 h 6348962"/>
              <a:gd name="connsiteX408" fmla="*/ 3787609 w 4589339"/>
              <a:gd name="connsiteY408" fmla="*/ 2790871 h 6348962"/>
              <a:gd name="connsiteX409" fmla="*/ 3813611 w 4589339"/>
              <a:gd name="connsiteY409" fmla="*/ 2756201 h 6348962"/>
              <a:gd name="connsiteX410" fmla="*/ 3817945 w 4589339"/>
              <a:gd name="connsiteY410" fmla="*/ 2738867 h 6348962"/>
              <a:gd name="connsiteX411" fmla="*/ 3839613 w 4589339"/>
              <a:gd name="connsiteY411" fmla="*/ 2717199 h 6348962"/>
              <a:gd name="connsiteX412" fmla="*/ 3843946 w 4589339"/>
              <a:gd name="connsiteY412" fmla="*/ 2704198 h 6348962"/>
              <a:gd name="connsiteX413" fmla="*/ 3869948 w 4589339"/>
              <a:gd name="connsiteY413" fmla="*/ 2678196 h 6348962"/>
              <a:gd name="connsiteX414" fmla="*/ 3891617 w 4589339"/>
              <a:gd name="connsiteY414" fmla="*/ 2634859 h 6348962"/>
              <a:gd name="connsiteX415" fmla="*/ 3900284 w 4589339"/>
              <a:gd name="connsiteY415" fmla="*/ 2617525 h 6348962"/>
              <a:gd name="connsiteX416" fmla="*/ 3904618 w 4589339"/>
              <a:gd name="connsiteY416" fmla="*/ 2604524 h 6348962"/>
              <a:gd name="connsiteX417" fmla="*/ 3926286 w 4589339"/>
              <a:gd name="connsiteY417" fmla="*/ 2578522 h 6348962"/>
              <a:gd name="connsiteX418" fmla="*/ 3934953 w 4589339"/>
              <a:gd name="connsiteY418" fmla="*/ 2561187 h 6348962"/>
              <a:gd name="connsiteX419" fmla="*/ 3956621 w 4589339"/>
              <a:gd name="connsiteY419" fmla="*/ 2535185 h 6348962"/>
              <a:gd name="connsiteX420" fmla="*/ 3982623 w 4589339"/>
              <a:gd name="connsiteY420" fmla="*/ 2474514 h 6348962"/>
              <a:gd name="connsiteX421" fmla="*/ 3995624 w 4589339"/>
              <a:gd name="connsiteY421" fmla="*/ 2452846 h 6348962"/>
              <a:gd name="connsiteX422" fmla="*/ 4008625 w 4589339"/>
              <a:gd name="connsiteY422" fmla="*/ 2413843 h 6348962"/>
              <a:gd name="connsiteX423" fmla="*/ 4034627 w 4589339"/>
              <a:gd name="connsiteY423" fmla="*/ 2374840 h 6348962"/>
              <a:gd name="connsiteX424" fmla="*/ 4056295 w 4589339"/>
              <a:gd name="connsiteY424" fmla="*/ 2327170 h 6348962"/>
              <a:gd name="connsiteX425" fmla="*/ 4082297 w 4589339"/>
              <a:gd name="connsiteY425" fmla="*/ 2296835 h 6348962"/>
              <a:gd name="connsiteX426" fmla="*/ 4108299 w 4589339"/>
              <a:gd name="connsiteY426" fmla="*/ 2240497 h 6348962"/>
              <a:gd name="connsiteX427" fmla="*/ 4129967 w 4589339"/>
              <a:gd name="connsiteY427" fmla="*/ 2210162 h 6348962"/>
              <a:gd name="connsiteX428" fmla="*/ 4151636 w 4589339"/>
              <a:gd name="connsiteY428" fmla="*/ 2166825 h 6348962"/>
              <a:gd name="connsiteX429" fmla="*/ 4173304 w 4589339"/>
              <a:gd name="connsiteY429" fmla="*/ 2140823 h 6348962"/>
              <a:gd name="connsiteX430" fmla="*/ 4199306 w 4589339"/>
              <a:gd name="connsiteY430" fmla="*/ 2114821 h 6348962"/>
              <a:gd name="connsiteX431" fmla="*/ 4216640 w 4589339"/>
              <a:gd name="connsiteY431" fmla="*/ 2088819 h 6348962"/>
              <a:gd name="connsiteX432" fmla="*/ 4238309 w 4589339"/>
              <a:gd name="connsiteY432" fmla="*/ 2067151 h 6348962"/>
              <a:gd name="connsiteX433" fmla="*/ 4272978 w 4589339"/>
              <a:gd name="connsiteY433" fmla="*/ 2023815 h 6348962"/>
              <a:gd name="connsiteX434" fmla="*/ 4307647 w 4589339"/>
              <a:gd name="connsiteY434" fmla="*/ 1971811 h 6348962"/>
              <a:gd name="connsiteX435" fmla="*/ 4329315 w 4589339"/>
              <a:gd name="connsiteY435" fmla="*/ 1941475 h 6348962"/>
              <a:gd name="connsiteX436" fmla="*/ 4359651 w 4589339"/>
              <a:gd name="connsiteY436" fmla="*/ 1906806 h 6348962"/>
              <a:gd name="connsiteX437" fmla="*/ 4385653 w 4589339"/>
              <a:gd name="connsiteY437" fmla="*/ 1867803 h 6348962"/>
              <a:gd name="connsiteX438" fmla="*/ 4389986 w 4589339"/>
              <a:gd name="connsiteY438" fmla="*/ 1846135 h 6348962"/>
              <a:gd name="connsiteX439" fmla="*/ 4415988 w 4589339"/>
              <a:gd name="connsiteY439" fmla="*/ 1811466 h 6348962"/>
              <a:gd name="connsiteX440" fmla="*/ 4446324 w 4589339"/>
              <a:gd name="connsiteY440" fmla="*/ 1746461 h 6348962"/>
              <a:gd name="connsiteX441" fmla="*/ 4454991 w 4589339"/>
              <a:gd name="connsiteY441" fmla="*/ 1733460 h 6348962"/>
              <a:gd name="connsiteX442" fmla="*/ 4467992 w 4589339"/>
              <a:gd name="connsiteY442" fmla="*/ 1716126 h 6348962"/>
              <a:gd name="connsiteX443" fmla="*/ 4480993 w 4589339"/>
              <a:gd name="connsiteY443" fmla="*/ 1690124 h 6348962"/>
              <a:gd name="connsiteX444" fmla="*/ 4485327 w 4589339"/>
              <a:gd name="connsiteY444" fmla="*/ 1672789 h 6348962"/>
              <a:gd name="connsiteX445" fmla="*/ 4493994 w 4589339"/>
              <a:gd name="connsiteY445" fmla="*/ 1651121 h 6348962"/>
              <a:gd name="connsiteX446" fmla="*/ 4506995 w 4589339"/>
              <a:gd name="connsiteY446" fmla="*/ 1625119 h 6348962"/>
              <a:gd name="connsiteX447" fmla="*/ 4532997 w 4589339"/>
              <a:gd name="connsiteY447" fmla="*/ 1581782 h 6348962"/>
              <a:gd name="connsiteX448" fmla="*/ 4537330 w 4589339"/>
              <a:gd name="connsiteY448" fmla="*/ 1564448 h 6348962"/>
              <a:gd name="connsiteX449" fmla="*/ 4550331 w 4589339"/>
              <a:gd name="connsiteY449" fmla="*/ 1551447 h 6348962"/>
              <a:gd name="connsiteX450" fmla="*/ 4563332 w 4589339"/>
              <a:gd name="connsiteY450" fmla="*/ 1534112 h 6348962"/>
              <a:gd name="connsiteX451" fmla="*/ 4589334 w 4589339"/>
              <a:gd name="connsiteY451" fmla="*/ 1447439 h 6348962"/>
              <a:gd name="connsiteX452" fmla="*/ 4585000 w 4589339"/>
              <a:gd name="connsiteY452" fmla="*/ 1157085 h 6348962"/>
              <a:gd name="connsiteX453" fmla="*/ 4563332 w 4589339"/>
              <a:gd name="connsiteY453" fmla="*/ 1100747 h 6348962"/>
              <a:gd name="connsiteX454" fmla="*/ 4550331 w 4589339"/>
              <a:gd name="connsiteY454" fmla="*/ 1061744 h 6348962"/>
              <a:gd name="connsiteX455" fmla="*/ 4545998 w 4589339"/>
              <a:gd name="connsiteY455" fmla="*/ 1044410 h 6348962"/>
              <a:gd name="connsiteX456" fmla="*/ 4519996 w 4589339"/>
              <a:gd name="connsiteY456" fmla="*/ 970738 h 6348962"/>
              <a:gd name="connsiteX457" fmla="*/ 4498327 w 4589339"/>
              <a:gd name="connsiteY457" fmla="*/ 918734 h 6348962"/>
              <a:gd name="connsiteX458" fmla="*/ 4476659 w 4589339"/>
              <a:gd name="connsiteY458" fmla="*/ 858063 h 6348962"/>
              <a:gd name="connsiteX459" fmla="*/ 4450657 w 4589339"/>
              <a:gd name="connsiteY459" fmla="*/ 819060 h 6348962"/>
              <a:gd name="connsiteX460" fmla="*/ 4433323 w 4589339"/>
              <a:gd name="connsiteY460" fmla="*/ 810393 h 6348962"/>
              <a:gd name="connsiteX461" fmla="*/ 4420322 w 4589339"/>
              <a:gd name="connsiteY461" fmla="*/ 788725 h 6348962"/>
              <a:gd name="connsiteX462" fmla="*/ 4363984 w 4589339"/>
              <a:gd name="connsiteY462" fmla="*/ 749722 h 6348962"/>
              <a:gd name="connsiteX463" fmla="*/ 4298980 w 4589339"/>
              <a:gd name="connsiteY463" fmla="*/ 723720 h 6348962"/>
              <a:gd name="connsiteX464" fmla="*/ 4264310 w 4589339"/>
              <a:gd name="connsiteY464" fmla="*/ 702052 h 6348962"/>
              <a:gd name="connsiteX465" fmla="*/ 4242642 w 4589339"/>
              <a:gd name="connsiteY465" fmla="*/ 680383 h 6348962"/>
              <a:gd name="connsiteX466" fmla="*/ 4203639 w 4589339"/>
              <a:gd name="connsiteY466" fmla="*/ 654381 h 6348962"/>
              <a:gd name="connsiteX467" fmla="*/ 4147302 w 4589339"/>
              <a:gd name="connsiteY467" fmla="*/ 615379 h 6348962"/>
              <a:gd name="connsiteX468" fmla="*/ 4082297 w 4589339"/>
              <a:gd name="connsiteY468" fmla="*/ 593710 h 6348962"/>
              <a:gd name="connsiteX469" fmla="*/ 4051962 w 4589339"/>
              <a:gd name="connsiteY469" fmla="*/ 572042 h 6348962"/>
              <a:gd name="connsiteX470" fmla="*/ 4030293 w 4589339"/>
              <a:gd name="connsiteY470" fmla="*/ 559041 h 6348962"/>
              <a:gd name="connsiteX471" fmla="*/ 4017292 w 4589339"/>
              <a:gd name="connsiteY471" fmla="*/ 550374 h 6348962"/>
              <a:gd name="connsiteX472" fmla="*/ 3995624 w 4589339"/>
              <a:gd name="connsiteY472" fmla="*/ 546040 h 6348962"/>
              <a:gd name="connsiteX473" fmla="*/ 3943620 w 4589339"/>
              <a:gd name="connsiteY473" fmla="*/ 515705 h 6348962"/>
              <a:gd name="connsiteX474" fmla="*/ 3926286 w 4589339"/>
              <a:gd name="connsiteY474" fmla="*/ 502704 h 6348962"/>
              <a:gd name="connsiteX475" fmla="*/ 3861281 w 4589339"/>
              <a:gd name="connsiteY475" fmla="*/ 481035 h 6348962"/>
              <a:gd name="connsiteX476" fmla="*/ 3813611 w 4589339"/>
              <a:gd name="connsiteY476" fmla="*/ 468035 h 6348962"/>
              <a:gd name="connsiteX477" fmla="*/ 3770274 w 4589339"/>
              <a:gd name="connsiteY477" fmla="*/ 446366 h 6348962"/>
              <a:gd name="connsiteX478" fmla="*/ 3726938 w 4589339"/>
              <a:gd name="connsiteY478" fmla="*/ 433365 h 6348962"/>
              <a:gd name="connsiteX479" fmla="*/ 3705270 w 4589339"/>
              <a:gd name="connsiteY479" fmla="*/ 420364 h 6348962"/>
              <a:gd name="connsiteX480" fmla="*/ 3679268 w 4589339"/>
              <a:gd name="connsiteY480" fmla="*/ 416031 h 6348962"/>
              <a:gd name="connsiteX481" fmla="*/ 3601262 w 4589339"/>
              <a:gd name="connsiteY481" fmla="*/ 403030 h 6348962"/>
              <a:gd name="connsiteX482" fmla="*/ 3536257 w 4589339"/>
              <a:gd name="connsiteY482" fmla="*/ 372694 h 6348962"/>
              <a:gd name="connsiteX483" fmla="*/ 3518923 w 4589339"/>
              <a:gd name="connsiteY483" fmla="*/ 368361 h 6348962"/>
              <a:gd name="connsiteX484" fmla="*/ 3475586 w 4589339"/>
              <a:gd name="connsiteY484" fmla="*/ 351026 h 6348962"/>
              <a:gd name="connsiteX485" fmla="*/ 3432250 w 4589339"/>
              <a:gd name="connsiteY485" fmla="*/ 333691 h 6348962"/>
              <a:gd name="connsiteX486" fmla="*/ 3375912 w 4589339"/>
              <a:gd name="connsiteY486" fmla="*/ 303356 h 6348962"/>
              <a:gd name="connsiteX487" fmla="*/ 3297907 w 4589339"/>
              <a:gd name="connsiteY487" fmla="*/ 268687 h 6348962"/>
              <a:gd name="connsiteX488" fmla="*/ 3284906 w 4589339"/>
              <a:gd name="connsiteY488" fmla="*/ 264353 h 6348962"/>
              <a:gd name="connsiteX489" fmla="*/ 3263237 w 4589339"/>
              <a:gd name="connsiteY489" fmla="*/ 255686 h 6348962"/>
              <a:gd name="connsiteX490" fmla="*/ 3237236 w 4589339"/>
              <a:gd name="connsiteY490" fmla="*/ 251352 h 6348962"/>
              <a:gd name="connsiteX491" fmla="*/ 3219901 w 4589339"/>
              <a:gd name="connsiteY491" fmla="*/ 242685 h 6348962"/>
              <a:gd name="connsiteX492" fmla="*/ 3206900 w 4589339"/>
              <a:gd name="connsiteY492" fmla="*/ 234017 h 6348962"/>
              <a:gd name="connsiteX493" fmla="*/ 3185232 w 4589339"/>
              <a:gd name="connsiteY493" fmla="*/ 229684 h 6348962"/>
              <a:gd name="connsiteX494" fmla="*/ 3146229 w 4589339"/>
              <a:gd name="connsiteY494" fmla="*/ 216683 h 6348962"/>
              <a:gd name="connsiteX495" fmla="*/ 3115893 w 4589339"/>
              <a:gd name="connsiteY495" fmla="*/ 212349 h 6348962"/>
              <a:gd name="connsiteX496" fmla="*/ 3068223 w 4589339"/>
              <a:gd name="connsiteY496" fmla="*/ 199348 h 6348962"/>
              <a:gd name="connsiteX497" fmla="*/ 2994551 w 4589339"/>
              <a:gd name="connsiteY497" fmla="*/ 186347 h 6348962"/>
              <a:gd name="connsiteX498" fmla="*/ 2964216 w 4589339"/>
              <a:gd name="connsiteY498" fmla="*/ 173346 h 6348962"/>
              <a:gd name="connsiteX499" fmla="*/ 2942547 w 4589339"/>
              <a:gd name="connsiteY499" fmla="*/ 169013 h 6348962"/>
              <a:gd name="connsiteX500" fmla="*/ 2912212 w 4589339"/>
              <a:gd name="connsiteY500" fmla="*/ 147344 h 6348962"/>
              <a:gd name="connsiteX501" fmla="*/ 2899211 w 4589339"/>
              <a:gd name="connsiteY501" fmla="*/ 134344 h 6348962"/>
              <a:gd name="connsiteX502" fmla="*/ 2873209 w 4589339"/>
              <a:gd name="connsiteY502" fmla="*/ 125676 h 6348962"/>
              <a:gd name="connsiteX503" fmla="*/ 2842873 w 4589339"/>
              <a:gd name="connsiteY503" fmla="*/ 104008 h 6348962"/>
              <a:gd name="connsiteX504" fmla="*/ 2829872 w 4589339"/>
              <a:gd name="connsiteY504" fmla="*/ 99674 h 6348962"/>
              <a:gd name="connsiteX505" fmla="*/ 2812538 w 4589339"/>
              <a:gd name="connsiteY505" fmla="*/ 91007 h 6348962"/>
              <a:gd name="connsiteX506" fmla="*/ 2782202 w 4589339"/>
              <a:gd name="connsiteY506" fmla="*/ 82340 h 6348962"/>
              <a:gd name="connsiteX507" fmla="*/ 2678195 w 4589339"/>
              <a:gd name="connsiteY507" fmla="*/ 69339 h 6348962"/>
              <a:gd name="connsiteX508" fmla="*/ 2669527 w 4589339"/>
              <a:gd name="connsiteY508" fmla="*/ 60671 h 6348962"/>
              <a:gd name="connsiteX509" fmla="*/ 2660860 w 4589339"/>
              <a:gd name="connsiteY509" fmla="*/ 60671 h 634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4589339" h="6348962">
                <a:moveTo>
                  <a:pt x="2660860" y="60671"/>
                </a:moveTo>
                <a:lnTo>
                  <a:pt x="2660860" y="60671"/>
                </a:lnTo>
                <a:cubicBezTo>
                  <a:pt x="2601634" y="59227"/>
                  <a:pt x="2542310" y="60033"/>
                  <a:pt x="2483181" y="56338"/>
                </a:cubicBezTo>
                <a:cubicBezTo>
                  <a:pt x="2472685" y="55682"/>
                  <a:pt x="2463021" y="50326"/>
                  <a:pt x="2452845" y="47671"/>
                </a:cubicBezTo>
                <a:cubicBezTo>
                  <a:pt x="2429792" y="41657"/>
                  <a:pt x="2405627" y="39183"/>
                  <a:pt x="2383507" y="30336"/>
                </a:cubicBezTo>
                <a:cubicBezTo>
                  <a:pt x="2376284" y="27447"/>
                  <a:pt x="2369445" y="23299"/>
                  <a:pt x="2361838" y="21669"/>
                </a:cubicBezTo>
                <a:cubicBezTo>
                  <a:pt x="2349048" y="18928"/>
                  <a:pt x="2335739" y="19485"/>
                  <a:pt x="2322836" y="17335"/>
                </a:cubicBezTo>
                <a:cubicBezTo>
                  <a:pt x="2309699" y="15145"/>
                  <a:pt x="2297094" y="9902"/>
                  <a:pt x="2283833" y="8668"/>
                </a:cubicBezTo>
                <a:cubicBezTo>
                  <a:pt x="2234845" y="4111"/>
                  <a:pt x="2185604" y="2889"/>
                  <a:pt x="2136489" y="0"/>
                </a:cubicBezTo>
                <a:cubicBezTo>
                  <a:pt x="2007924" y="2889"/>
                  <a:pt x="1879270" y="3082"/>
                  <a:pt x="1750794" y="8668"/>
                </a:cubicBezTo>
                <a:cubicBezTo>
                  <a:pt x="1745591" y="8894"/>
                  <a:pt x="1742670" y="15506"/>
                  <a:pt x="1737793" y="17335"/>
                </a:cubicBezTo>
                <a:cubicBezTo>
                  <a:pt x="1730896" y="19921"/>
                  <a:pt x="1723348" y="20224"/>
                  <a:pt x="1716125" y="21669"/>
                </a:cubicBezTo>
                <a:cubicBezTo>
                  <a:pt x="1710347" y="24558"/>
                  <a:pt x="1704919" y="28293"/>
                  <a:pt x="1698790" y="30336"/>
                </a:cubicBezTo>
                <a:cubicBezTo>
                  <a:pt x="1691802" y="32665"/>
                  <a:pt x="1683892" y="31769"/>
                  <a:pt x="1677122" y="34670"/>
                </a:cubicBezTo>
                <a:cubicBezTo>
                  <a:pt x="1673366" y="36279"/>
                  <a:pt x="1672396" y="42262"/>
                  <a:pt x="1668454" y="43337"/>
                </a:cubicBezTo>
                <a:cubicBezTo>
                  <a:pt x="1655834" y="46779"/>
                  <a:pt x="1642453" y="46226"/>
                  <a:pt x="1629452" y="47671"/>
                </a:cubicBezTo>
                <a:cubicBezTo>
                  <a:pt x="1626563" y="50560"/>
                  <a:pt x="1624504" y="54647"/>
                  <a:pt x="1620784" y="56338"/>
                </a:cubicBezTo>
                <a:cubicBezTo>
                  <a:pt x="1596690" y="67289"/>
                  <a:pt x="1583450" y="69005"/>
                  <a:pt x="1560113" y="73672"/>
                </a:cubicBezTo>
                <a:cubicBezTo>
                  <a:pt x="1545408" y="88379"/>
                  <a:pt x="1558073" y="78686"/>
                  <a:pt x="1534111" y="86673"/>
                </a:cubicBezTo>
                <a:cubicBezTo>
                  <a:pt x="1491346" y="100928"/>
                  <a:pt x="1533572" y="91116"/>
                  <a:pt x="1490775" y="99674"/>
                </a:cubicBezTo>
                <a:cubicBezTo>
                  <a:pt x="1487886" y="102563"/>
                  <a:pt x="1485864" y="106733"/>
                  <a:pt x="1482108" y="108342"/>
                </a:cubicBezTo>
                <a:cubicBezTo>
                  <a:pt x="1478259" y="109992"/>
                  <a:pt x="1436169" y="116720"/>
                  <a:pt x="1434437" y="117009"/>
                </a:cubicBezTo>
                <a:cubicBezTo>
                  <a:pt x="1382448" y="137804"/>
                  <a:pt x="1451941" y="112330"/>
                  <a:pt x="1369433" y="130010"/>
                </a:cubicBezTo>
                <a:cubicBezTo>
                  <a:pt x="1363116" y="131364"/>
                  <a:pt x="1358227" y="136634"/>
                  <a:pt x="1352098" y="138677"/>
                </a:cubicBezTo>
                <a:cubicBezTo>
                  <a:pt x="1345110" y="141006"/>
                  <a:pt x="1337620" y="141413"/>
                  <a:pt x="1330430" y="143011"/>
                </a:cubicBezTo>
                <a:cubicBezTo>
                  <a:pt x="1324616" y="144303"/>
                  <a:pt x="1318788" y="145592"/>
                  <a:pt x="1313095" y="147344"/>
                </a:cubicBezTo>
                <a:cubicBezTo>
                  <a:pt x="1299997" y="151374"/>
                  <a:pt x="1286349" y="154216"/>
                  <a:pt x="1274092" y="160345"/>
                </a:cubicBezTo>
                <a:cubicBezTo>
                  <a:pt x="1268314" y="163234"/>
                  <a:pt x="1263053" y="167560"/>
                  <a:pt x="1256758" y="169013"/>
                </a:cubicBezTo>
                <a:cubicBezTo>
                  <a:pt x="1244012" y="171954"/>
                  <a:pt x="1230756" y="171902"/>
                  <a:pt x="1217755" y="173346"/>
                </a:cubicBezTo>
                <a:cubicBezTo>
                  <a:pt x="1213421" y="176235"/>
                  <a:pt x="1209649" y="180234"/>
                  <a:pt x="1204754" y="182014"/>
                </a:cubicBezTo>
                <a:cubicBezTo>
                  <a:pt x="1193559" y="186085"/>
                  <a:pt x="1180739" y="185354"/>
                  <a:pt x="1170085" y="190681"/>
                </a:cubicBezTo>
                <a:cubicBezTo>
                  <a:pt x="1162776" y="194336"/>
                  <a:pt x="1159200" y="202999"/>
                  <a:pt x="1152750" y="208016"/>
                </a:cubicBezTo>
                <a:cubicBezTo>
                  <a:pt x="1146101" y="213187"/>
                  <a:pt x="1138188" y="216495"/>
                  <a:pt x="1131082" y="221017"/>
                </a:cubicBezTo>
                <a:cubicBezTo>
                  <a:pt x="1086165" y="249600"/>
                  <a:pt x="1124524" y="228629"/>
                  <a:pt x="1070411" y="255686"/>
                </a:cubicBezTo>
                <a:cubicBezTo>
                  <a:pt x="1048296" y="285172"/>
                  <a:pt x="1068297" y="263887"/>
                  <a:pt x="1031408" y="286021"/>
                </a:cubicBezTo>
                <a:cubicBezTo>
                  <a:pt x="871020" y="382254"/>
                  <a:pt x="941535" y="365533"/>
                  <a:pt x="862396" y="381362"/>
                </a:cubicBezTo>
                <a:cubicBezTo>
                  <a:pt x="849338" y="390067"/>
                  <a:pt x="847457" y="392097"/>
                  <a:pt x="832060" y="398696"/>
                </a:cubicBezTo>
                <a:cubicBezTo>
                  <a:pt x="827861" y="400495"/>
                  <a:pt x="823393" y="401585"/>
                  <a:pt x="819059" y="403030"/>
                </a:cubicBezTo>
                <a:cubicBezTo>
                  <a:pt x="814725" y="410253"/>
                  <a:pt x="812014" y="418742"/>
                  <a:pt x="806058" y="424698"/>
                </a:cubicBezTo>
                <a:cubicBezTo>
                  <a:pt x="798692" y="432064"/>
                  <a:pt x="788723" y="436255"/>
                  <a:pt x="780056" y="442033"/>
                </a:cubicBezTo>
                <a:cubicBezTo>
                  <a:pt x="775722" y="444922"/>
                  <a:pt x="770738" y="447017"/>
                  <a:pt x="767055" y="450700"/>
                </a:cubicBezTo>
                <a:cubicBezTo>
                  <a:pt x="759832" y="457923"/>
                  <a:pt x="752173" y="464734"/>
                  <a:pt x="745387" y="472368"/>
                </a:cubicBezTo>
                <a:cubicBezTo>
                  <a:pt x="740588" y="477766"/>
                  <a:pt x="737493" y="484596"/>
                  <a:pt x="732386" y="489703"/>
                </a:cubicBezTo>
                <a:cubicBezTo>
                  <a:pt x="728703" y="493386"/>
                  <a:pt x="723623" y="495343"/>
                  <a:pt x="719385" y="498370"/>
                </a:cubicBezTo>
                <a:cubicBezTo>
                  <a:pt x="713508" y="502568"/>
                  <a:pt x="707829" y="507037"/>
                  <a:pt x="702051" y="511371"/>
                </a:cubicBezTo>
                <a:cubicBezTo>
                  <a:pt x="683454" y="548563"/>
                  <a:pt x="704885" y="512870"/>
                  <a:pt x="680382" y="537373"/>
                </a:cubicBezTo>
                <a:cubicBezTo>
                  <a:pt x="670722" y="547033"/>
                  <a:pt x="670662" y="559174"/>
                  <a:pt x="658714" y="567708"/>
                </a:cubicBezTo>
                <a:cubicBezTo>
                  <a:pt x="653868" y="571170"/>
                  <a:pt x="647158" y="570597"/>
                  <a:pt x="641380" y="572042"/>
                </a:cubicBezTo>
                <a:cubicBezTo>
                  <a:pt x="634087" y="586627"/>
                  <a:pt x="633376" y="592617"/>
                  <a:pt x="619711" y="602378"/>
                </a:cubicBezTo>
                <a:cubicBezTo>
                  <a:pt x="600568" y="616052"/>
                  <a:pt x="603461" y="604327"/>
                  <a:pt x="589376" y="624046"/>
                </a:cubicBezTo>
                <a:cubicBezTo>
                  <a:pt x="585621" y="629303"/>
                  <a:pt x="584292" y="636005"/>
                  <a:pt x="580709" y="641380"/>
                </a:cubicBezTo>
                <a:cubicBezTo>
                  <a:pt x="565850" y="663669"/>
                  <a:pt x="562343" y="663873"/>
                  <a:pt x="541706" y="680383"/>
                </a:cubicBezTo>
                <a:cubicBezTo>
                  <a:pt x="538817" y="686161"/>
                  <a:pt x="535583" y="691780"/>
                  <a:pt x="533038" y="697718"/>
                </a:cubicBezTo>
                <a:cubicBezTo>
                  <a:pt x="531239" y="701917"/>
                  <a:pt x="531935" y="707489"/>
                  <a:pt x="528705" y="710719"/>
                </a:cubicBezTo>
                <a:cubicBezTo>
                  <a:pt x="524137" y="715287"/>
                  <a:pt x="517148" y="716497"/>
                  <a:pt x="511370" y="719386"/>
                </a:cubicBezTo>
                <a:cubicBezTo>
                  <a:pt x="508481" y="723720"/>
                  <a:pt x="504755" y="727600"/>
                  <a:pt x="502703" y="732387"/>
                </a:cubicBezTo>
                <a:cubicBezTo>
                  <a:pt x="500357" y="737862"/>
                  <a:pt x="501831" y="744875"/>
                  <a:pt x="498369" y="749722"/>
                </a:cubicBezTo>
                <a:cubicBezTo>
                  <a:pt x="494171" y="755599"/>
                  <a:pt x="486142" y="757616"/>
                  <a:pt x="481035" y="762723"/>
                </a:cubicBezTo>
                <a:cubicBezTo>
                  <a:pt x="477352" y="766406"/>
                  <a:pt x="475256" y="771390"/>
                  <a:pt x="472367" y="775724"/>
                </a:cubicBezTo>
                <a:cubicBezTo>
                  <a:pt x="470923" y="781502"/>
                  <a:pt x="470380" y="787584"/>
                  <a:pt x="468034" y="793058"/>
                </a:cubicBezTo>
                <a:cubicBezTo>
                  <a:pt x="465982" y="797845"/>
                  <a:pt x="461950" y="801537"/>
                  <a:pt x="459366" y="806059"/>
                </a:cubicBezTo>
                <a:cubicBezTo>
                  <a:pt x="440328" y="839375"/>
                  <a:pt x="462559" y="807581"/>
                  <a:pt x="437698" y="840728"/>
                </a:cubicBezTo>
                <a:cubicBezTo>
                  <a:pt x="434208" y="854686"/>
                  <a:pt x="433412" y="863196"/>
                  <a:pt x="424697" y="875398"/>
                </a:cubicBezTo>
                <a:cubicBezTo>
                  <a:pt x="421135" y="880385"/>
                  <a:pt x="416030" y="884065"/>
                  <a:pt x="411696" y="888399"/>
                </a:cubicBezTo>
                <a:cubicBezTo>
                  <a:pt x="410252" y="895622"/>
                  <a:pt x="410265" y="903297"/>
                  <a:pt x="407363" y="910067"/>
                </a:cubicBezTo>
                <a:cubicBezTo>
                  <a:pt x="405753" y="913823"/>
                  <a:pt x="401147" y="915465"/>
                  <a:pt x="398695" y="918734"/>
                </a:cubicBezTo>
                <a:cubicBezTo>
                  <a:pt x="392445" y="927067"/>
                  <a:pt x="384655" y="934854"/>
                  <a:pt x="381361" y="944736"/>
                </a:cubicBezTo>
                <a:cubicBezTo>
                  <a:pt x="379916" y="949070"/>
                  <a:pt x="379070" y="953651"/>
                  <a:pt x="377027" y="957737"/>
                </a:cubicBezTo>
                <a:cubicBezTo>
                  <a:pt x="370993" y="969805"/>
                  <a:pt x="364944" y="974154"/>
                  <a:pt x="355359" y="983739"/>
                </a:cubicBezTo>
                <a:cubicBezTo>
                  <a:pt x="353914" y="989517"/>
                  <a:pt x="354182" y="996022"/>
                  <a:pt x="351025" y="1001073"/>
                </a:cubicBezTo>
                <a:cubicBezTo>
                  <a:pt x="346694" y="1008003"/>
                  <a:pt x="338223" y="1011609"/>
                  <a:pt x="333690" y="1018408"/>
                </a:cubicBezTo>
                <a:lnTo>
                  <a:pt x="325023" y="1031409"/>
                </a:lnTo>
                <a:cubicBezTo>
                  <a:pt x="323579" y="1035743"/>
                  <a:pt x="323040" y="1040493"/>
                  <a:pt x="320690" y="1044410"/>
                </a:cubicBezTo>
                <a:cubicBezTo>
                  <a:pt x="318588" y="1047914"/>
                  <a:pt x="314638" y="1049938"/>
                  <a:pt x="312022" y="1053077"/>
                </a:cubicBezTo>
                <a:cubicBezTo>
                  <a:pt x="307398" y="1058626"/>
                  <a:pt x="303355" y="1064634"/>
                  <a:pt x="299021" y="1070412"/>
                </a:cubicBezTo>
                <a:cubicBezTo>
                  <a:pt x="297577" y="1074746"/>
                  <a:pt x="296487" y="1079214"/>
                  <a:pt x="294688" y="1083413"/>
                </a:cubicBezTo>
                <a:cubicBezTo>
                  <a:pt x="292143" y="1089351"/>
                  <a:pt x="288288" y="1094698"/>
                  <a:pt x="286020" y="1100747"/>
                </a:cubicBezTo>
                <a:cubicBezTo>
                  <a:pt x="283929" y="1106324"/>
                  <a:pt x="284152" y="1112660"/>
                  <a:pt x="281687" y="1118082"/>
                </a:cubicBezTo>
                <a:cubicBezTo>
                  <a:pt x="276868" y="1128684"/>
                  <a:pt x="269233" y="1137843"/>
                  <a:pt x="264352" y="1148417"/>
                </a:cubicBezTo>
                <a:cubicBezTo>
                  <a:pt x="260523" y="1156712"/>
                  <a:pt x="258310" y="1165668"/>
                  <a:pt x="255685" y="1174419"/>
                </a:cubicBezTo>
                <a:cubicBezTo>
                  <a:pt x="253974" y="1180124"/>
                  <a:pt x="253697" y="1186279"/>
                  <a:pt x="251351" y="1191754"/>
                </a:cubicBezTo>
                <a:cubicBezTo>
                  <a:pt x="249299" y="1196541"/>
                  <a:pt x="244799" y="1199996"/>
                  <a:pt x="242684" y="1204755"/>
                </a:cubicBezTo>
                <a:cubicBezTo>
                  <a:pt x="222058" y="1251165"/>
                  <a:pt x="244964" y="1214338"/>
                  <a:pt x="225349" y="1243758"/>
                </a:cubicBezTo>
                <a:cubicBezTo>
                  <a:pt x="223905" y="1248092"/>
                  <a:pt x="222815" y="1252560"/>
                  <a:pt x="221016" y="1256759"/>
                </a:cubicBezTo>
                <a:cubicBezTo>
                  <a:pt x="218471" y="1262697"/>
                  <a:pt x="214616" y="1268044"/>
                  <a:pt x="212348" y="1274093"/>
                </a:cubicBezTo>
                <a:cubicBezTo>
                  <a:pt x="194647" y="1321296"/>
                  <a:pt x="223479" y="1260503"/>
                  <a:pt x="199347" y="1308762"/>
                </a:cubicBezTo>
                <a:cubicBezTo>
                  <a:pt x="186781" y="1371606"/>
                  <a:pt x="204200" y="1298799"/>
                  <a:pt x="186346" y="1343432"/>
                </a:cubicBezTo>
                <a:cubicBezTo>
                  <a:pt x="182440" y="1353196"/>
                  <a:pt x="180701" y="1363694"/>
                  <a:pt x="177679" y="1373767"/>
                </a:cubicBezTo>
                <a:cubicBezTo>
                  <a:pt x="176366" y="1378142"/>
                  <a:pt x="175388" y="1382682"/>
                  <a:pt x="173345" y="1386768"/>
                </a:cubicBezTo>
                <a:cubicBezTo>
                  <a:pt x="171016" y="1391426"/>
                  <a:pt x="167567" y="1395435"/>
                  <a:pt x="164678" y="1399769"/>
                </a:cubicBezTo>
                <a:cubicBezTo>
                  <a:pt x="161642" y="1410394"/>
                  <a:pt x="147093" y="1462984"/>
                  <a:pt x="143010" y="1469108"/>
                </a:cubicBezTo>
                <a:lnTo>
                  <a:pt x="134343" y="1482108"/>
                </a:lnTo>
                <a:cubicBezTo>
                  <a:pt x="130853" y="1499557"/>
                  <a:pt x="125768" y="1529641"/>
                  <a:pt x="117008" y="1542780"/>
                </a:cubicBezTo>
                <a:cubicBezTo>
                  <a:pt x="105041" y="1560731"/>
                  <a:pt x="108759" y="1553218"/>
                  <a:pt x="99673" y="1577449"/>
                </a:cubicBezTo>
                <a:cubicBezTo>
                  <a:pt x="87164" y="1610808"/>
                  <a:pt x="104653" y="1566843"/>
                  <a:pt x="91006" y="1607784"/>
                </a:cubicBezTo>
                <a:cubicBezTo>
                  <a:pt x="88546" y="1615164"/>
                  <a:pt x="84799" y="1622073"/>
                  <a:pt x="82339" y="1629453"/>
                </a:cubicBezTo>
                <a:cubicBezTo>
                  <a:pt x="80456" y="1635103"/>
                  <a:pt x="79888" y="1641137"/>
                  <a:pt x="78005" y="1646787"/>
                </a:cubicBezTo>
                <a:cubicBezTo>
                  <a:pt x="75545" y="1654167"/>
                  <a:pt x="71573" y="1661004"/>
                  <a:pt x="69338" y="1668455"/>
                </a:cubicBezTo>
                <a:cubicBezTo>
                  <a:pt x="51760" y="1727048"/>
                  <a:pt x="80115" y="1652347"/>
                  <a:pt x="56337" y="1711792"/>
                </a:cubicBezTo>
                <a:cubicBezTo>
                  <a:pt x="57782" y="1721904"/>
                  <a:pt x="58668" y="1732111"/>
                  <a:pt x="60671" y="1742127"/>
                </a:cubicBezTo>
                <a:cubicBezTo>
                  <a:pt x="61567" y="1746606"/>
                  <a:pt x="64808" y="1750564"/>
                  <a:pt x="65004" y="1755128"/>
                </a:cubicBezTo>
                <a:cubicBezTo>
                  <a:pt x="69150" y="1851867"/>
                  <a:pt x="69750" y="1948734"/>
                  <a:pt x="73672" y="2045483"/>
                </a:cubicBezTo>
                <a:cubicBezTo>
                  <a:pt x="74917" y="2076197"/>
                  <a:pt x="72249" y="2070061"/>
                  <a:pt x="86672" y="2084486"/>
                </a:cubicBezTo>
                <a:cubicBezTo>
                  <a:pt x="95692" y="2120561"/>
                  <a:pt x="84709" y="2084894"/>
                  <a:pt x="99673" y="2114821"/>
                </a:cubicBezTo>
                <a:cubicBezTo>
                  <a:pt x="117615" y="2150705"/>
                  <a:pt x="87836" y="2103564"/>
                  <a:pt x="112674" y="2140823"/>
                </a:cubicBezTo>
                <a:cubicBezTo>
                  <a:pt x="124138" y="2186677"/>
                  <a:pt x="108574" y="2132682"/>
                  <a:pt x="125675" y="2171159"/>
                </a:cubicBezTo>
                <a:cubicBezTo>
                  <a:pt x="129386" y="2179508"/>
                  <a:pt x="129275" y="2189559"/>
                  <a:pt x="134343" y="2197161"/>
                </a:cubicBezTo>
                <a:cubicBezTo>
                  <a:pt x="137232" y="2201495"/>
                  <a:pt x="140681" y="2205504"/>
                  <a:pt x="143010" y="2210162"/>
                </a:cubicBezTo>
                <a:cubicBezTo>
                  <a:pt x="154261" y="2232664"/>
                  <a:pt x="139083" y="2214900"/>
                  <a:pt x="156011" y="2231830"/>
                </a:cubicBezTo>
                <a:cubicBezTo>
                  <a:pt x="166316" y="2262744"/>
                  <a:pt x="151704" y="2225369"/>
                  <a:pt x="173345" y="2257832"/>
                </a:cubicBezTo>
                <a:cubicBezTo>
                  <a:pt x="175879" y="2261633"/>
                  <a:pt x="175636" y="2266747"/>
                  <a:pt x="177679" y="2270833"/>
                </a:cubicBezTo>
                <a:cubicBezTo>
                  <a:pt x="180008" y="2275491"/>
                  <a:pt x="184017" y="2279176"/>
                  <a:pt x="186346" y="2283834"/>
                </a:cubicBezTo>
                <a:cubicBezTo>
                  <a:pt x="188389" y="2287920"/>
                  <a:pt x="188637" y="2292749"/>
                  <a:pt x="190680" y="2296835"/>
                </a:cubicBezTo>
                <a:cubicBezTo>
                  <a:pt x="193847" y="2303169"/>
                  <a:pt x="209406" y="2323247"/>
                  <a:pt x="212348" y="2327170"/>
                </a:cubicBezTo>
                <a:cubicBezTo>
                  <a:pt x="213793" y="2331504"/>
                  <a:pt x="215427" y="2335779"/>
                  <a:pt x="216682" y="2340171"/>
                </a:cubicBezTo>
                <a:cubicBezTo>
                  <a:pt x="218318" y="2345898"/>
                  <a:pt x="218670" y="2352031"/>
                  <a:pt x="221016" y="2357506"/>
                </a:cubicBezTo>
                <a:cubicBezTo>
                  <a:pt x="223068" y="2362293"/>
                  <a:pt x="227354" y="2365849"/>
                  <a:pt x="229683" y="2370507"/>
                </a:cubicBezTo>
                <a:cubicBezTo>
                  <a:pt x="231726" y="2374593"/>
                  <a:pt x="231974" y="2379422"/>
                  <a:pt x="234017" y="2383508"/>
                </a:cubicBezTo>
                <a:cubicBezTo>
                  <a:pt x="236346" y="2388166"/>
                  <a:pt x="239657" y="2392270"/>
                  <a:pt x="242684" y="2396508"/>
                </a:cubicBezTo>
                <a:cubicBezTo>
                  <a:pt x="256584" y="2415968"/>
                  <a:pt x="252935" y="2411093"/>
                  <a:pt x="268686" y="2426844"/>
                </a:cubicBezTo>
                <a:cubicBezTo>
                  <a:pt x="270130" y="2434067"/>
                  <a:pt x="269229" y="2442196"/>
                  <a:pt x="273019" y="2448512"/>
                </a:cubicBezTo>
                <a:cubicBezTo>
                  <a:pt x="278274" y="2457271"/>
                  <a:pt x="294688" y="2470180"/>
                  <a:pt x="294688" y="2470180"/>
                </a:cubicBezTo>
                <a:cubicBezTo>
                  <a:pt x="297577" y="2478847"/>
                  <a:pt x="298287" y="2488580"/>
                  <a:pt x="303355" y="2496182"/>
                </a:cubicBezTo>
                <a:cubicBezTo>
                  <a:pt x="306244" y="2500516"/>
                  <a:pt x="309693" y="2504525"/>
                  <a:pt x="312022" y="2509183"/>
                </a:cubicBezTo>
                <a:cubicBezTo>
                  <a:pt x="314065" y="2513269"/>
                  <a:pt x="314313" y="2518098"/>
                  <a:pt x="316356" y="2522184"/>
                </a:cubicBezTo>
                <a:cubicBezTo>
                  <a:pt x="318685" y="2526842"/>
                  <a:pt x="322439" y="2530663"/>
                  <a:pt x="325023" y="2535185"/>
                </a:cubicBezTo>
                <a:cubicBezTo>
                  <a:pt x="347008" y="2573660"/>
                  <a:pt x="321247" y="2533857"/>
                  <a:pt x="342358" y="2565521"/>
                </a:cubicBezTo>
                <a:cubicBezTo>
                  <a:pt x="343802" y="2569855"/>
                  <a:pt x="343837" y="2574955"/>
                  <a:pt x="346691" y="2578522"/>
                </a:cubicBezTo>
                <a:cubicBezTo>
                  <a:pt x="349945" y="2582589"/>
                  <a:pt x="355625" y="2583936"/>
                  <a:pt x="359692" y="2587189"/>
                </a:cubicBezTo>
                <a:cubicBezTo>
                  <a:pt x="362883" y="2589741"/>
                  <a:pt x="365471" y="2592967"/>
                  <a:pt x="368360" y="2595856"/>
                </a:cubicBezTo>
                <a:cubicBezTo>
                  <a:pt x="369804" y="2600190"/>
                  <a:pt x="369463" y="2605627"/>
                  <a:pt x="372693" y="2608857"/>
                </a:cubicBezTo>
                <a:cubicBezTo>
                  <a:pt x="375923" y="2612087"/>
                  <a:pt x="384506" y="2608780"/>
                  <a:pt x="385694" y="2613191"/>
                </a:cubicBezTo>
                <a:cubicBezTo>
                  <a:pt x="395202" y="2648506"/>
                  <a:pt x="396763" y="2685500"/>
                  <a:pt x="403029" y="2721532"/>
                </a:cubicBezTo>
                <a:cubicBezTo>
                  <a:pt x="408320" y="2751956"/>
                  <a:pt x="415286" y="2782078"/>
                  <a:pt x="420363" y="2812539"/>
                </a:cubicBezTo>
                <a:cubicBezTo>
                  <a:pt x="422028" y="2822528"/>
                  <a:pt x="423696" y="2840872"/>
                  <a:pt x="429031" y="2851542"/>
                </a:cubicBezTo>
                <a:cubicBezTo>
                  <a:pt x="431360" y="2856200"/>
                  <a:pt x="433631" y="2861289"/>
                  <a:pt x="437698" y="2864543"/>
                </a:cubicBezTo>
                <a:cubicBezTo>
                  <a:pt x="441265" y="2867397"/>
                  <a:pt x="446365" y="2867432"/>
                  <a:pt x="450699" y="2868876"/>
                </a:cubicBezTo>
                <a:cubicBezTo>
                  <a:pt x="459764" y="2896067"/>
                  <a:pt x="448057" y="2867409"/>
                  <a:pt x="468034" y="2894878"/>
                </a:cubicBezTo>
                <a:cubicBezTo>
                  <a:pt x="476049" y="2905899"/>
                  <a:pt x="480066" y="2919910"/>
                  <a:pt x="489702" y="2929547"/>
                </a:cubicBezTo>
                <a:cubicBezTo>
                  <a:pt x="495480" y="2935325"/>
                  <a:pt x="502019" y="2940432"/>
                  <a:pt x="507036" y="2946882"/>
                </a:cubicBezTo>
                <a:cubicBezTo>
                  <a:pt x="512207" y="2953531"/>
                  <a:pt x="516096" y="2961106"/>
                  <a:pt x="520037" y="2968550"/>
                </a:cubicBezTo>
                <a:cubicBezTo>
                  <a:pt x="556461" y="3037351"/>
                  <a:pt x="533113" y="3001166"/>
                  <a:pt x="554707" y="3033555"/>
                </a:cubicBezTo>
                <a:cubicBezTo>
                  <a:pt x="559569" y="3048145"/>
                  <a:pt x="559137" y="3048891"/>
                  <a:pt x="567708" y="3063890"/>
                </a:cubicBezTo>
                <a:cubicBezTo>
                  <a:pt x="570292" y="3068412"/>
                  <a:pt x="574046" y="3072233"/>
                  <a:pt x="576375" y="3076891"/>
                </a:cubicBezTo>
                <a:cubicBezTo>
                  <a:pt x="578418" y="3080977"/>
                  <a:pt x="578910" y="3085693"/>
                  <a:pt x="580709" y="3089892"/>
                </a:cubicBezTo>
                <a:cubicBezTo>
                  <a:pt x="583254" y="3095830"/>
                  <a:pt x="586487" y="3101449"/>
                  <a:pt x="589376" y="3107227"/>
                </a:cubicBezTo>
                <a:cubicBezTo>
                  <a:pt x="592926" y="3128530"/>
                  <a:pt x="599143" y="3170100"/>
                  <a:pt x="606710" y="3185233"/>
                </a:cubicBezTo>
                <a:cubicBezTo>
                  <a:pt x="617421" y="3206653"/>
                  <a:pt x="613335" y="3196438"/>
                  <a:pt x="619711" y="3215568"/>
                </a:cubicBezTo>
                <a:cubicBezTo>
                  <a:pt x="633327" y="3310875"/>
                  <a:pt x="614020" y="3192806"/>
                  <a:pt x="632712" y="3267572"/>
                </a:cubicBezTo>
                <a:cubicBezTo>
                  <a:pt x="655214" y="3357579"/>
                  <a:pt x="618723" y="3242938"/>
                  <a:pt x="645713" y="3323909"/>
                </a:cubicBezTo>
                <a:cubicBezTo>
                  <a:pt x="647158" y="3361467"/>
                  <a:pt x="644416" y="3399422"/>
                  <a:pt x="650047" y="3436584"/>
                </a:cubicBezTo>
                <a:cubicBezTo>
                  <a:pt x="651792" y="3448099"/>
                  <a:pt x="662501" y="3456346"/>
                  <a:pt x="667381" y="3466920"/>
                </a:cubicBezTo>
                <a:cubicBezTo>
                  <a:pt x="671210" y="3475215"/>
                  <a:pt x="673424" y="3484171"/>
                  <a:pt x="676049" y="3492922"/>
                </a:cubicBezTo>
                <a:cubicBezTo>
                  <a:pt x="677760" y="3498627"/>
                  <a:pt x="677719" y="3504929"/>
                  <a:pt x="680382" y="3510256"/>
                </a:cubicBezTo>
                <a:cubicBezTo>
                  <a:pt x="683612" y="3516716"/>
                  <a:pt x="689555" y="3521466"/>
                  <a:pt x="693383" y="3527591"/>
                </a:cubicBezTo>
                <a:cubicBezTo>
                  <a:pt x="696807" y="3533069"/>
                  <a:pt x="698846" y="3539317"/>
                  <a:pt x="702051" y="3544926"/>
                </a:cubicBezTo>
                <a:cubicBezTo>
                  <a:pt x="704635" y="3549448"/>
                  <a:pt x="708715" y="3553119"/>
                  <a:pt x="710718" y="3557926"/>
                </a:cubicBezTo>
                <a:cubicBezTo>
                  <a:pt x="731561" y="3607950"/>
                  <a:pt x="709826" y="3586509"/>
                  <a:pt x="741054" y="3609930"/>
                </a:cubicBezTo>
                <a:cubicBezTo>
                  <a:pt x="769820" y="3667466"/>
                  <a:pt x="734911" y="3595600"/>
                  <a:pt x="754054" y="3640266"/>
                </a:cubicBezTo>
                <a:cubicBezTo>
                  <a:pt x="756599" y="3646204"/>
                  <a:pt x="760098" y="3651697"/>
                  <a:pt x="762722" y="3657600"/>
                </a:cubicBezTo>
                <a:cubicBezTo>
                  <a:pt x="784866" y="3707422"/>
                  <a:pt x="758711" y="3653913"/>
                  <a:pt x="780056" y="3696603"/>
                </a:cubicBezTo>
                <a:cubicBezTo>
                  <a:pt x="783457" y="3713604"/>
                  <a:pt x="786644" y="3732576"/>
                  <a:pt x="793057" y="3748607"/>
                </a:cubicBezTo>
                <a:cubicBezTo>
                  <a:pt x="794991" y="3753443"/>
                  <a:pt x="798836" y="3757274"/>
                  <a:pt x="801725" y="3761608"/>
                </a:cubicBezTo>
                <a:cubicBezTo>
                  <a:pt x="808922" y="3783200"/>
                  <a:pt x="810362" y="3785305"/>
                  <a:pt x="814726" y="3804944"/>
                </a:cubicBezTo>
                <a:cubicBezTo>
                  <a:pt x="816324" y="3812135"/>
                  <a:pt x="816730" y="3819625"/>
                  <a:pt x="819059" y="3826613"/>
                </a:cubicBezTo>
                <a:cubicBezTo>
                  <a:pt x="821102" y="3832742"/>
                  <a:pt x="824838" y="3838169"/>
                  <a:pt x="827727" y="3843947"/>
                </a:cubicBezTo>
                <a:cubicBezTo>
                  <a:pt x="832060" y="3861282"/>
                  <a:pt x="835076" y="3879000"/>
                  <a:pt x="840727" y="3895951"/>
                </a:cubicBezTo>
                <a:cubicBezTo>
                  <a:pt x="842172" y="3900285"/>
                  <a:pt x="843457" y="3904675"/>
                  <a:pt x="845061" y="3908952"/>
                </a:cubicBezTo>
                <a:cubicBezTo>
                  <a:pt x="847792" y="3916236"/>
                  <a:pt x="851493" y="3923169"/>
                  <a:pt x="853728" y="3930620"/>
                </a:cubicBezTo>
                <a:cubicBezTo>
                  <a:pt x="866329" y="3972624"/>
                  <a:pt x="848629" y="3933423"/>
                  <a:pt x="866729" y="3969623"/>
                </a:cubicBezTo>
                <a:cubicBezTo>
                  <a:pt x="868174" y="3981179"/>
                  <a:pt x="868238" y="3992993"/>
                  <a:pt x="871063" y="4004292"/>
                </a:cubicBezTo>
                <a:cubicBezTo>
                  <a:pt x="872630" y="4010559"/>
                  <a:pt x="877462" y="4015578"/>
                  <a:pt x="879730" y="4021627"/>
                </a:cubicBezTo>
                <a:cubicBezTo>
                  <a:pt x="881821" y="4027204"/>
                  <a:pt x="882772" y="4033148"/>
                  <a:pt x="884064" y="4038962"/>
                </a:cubicBezTo>
                <a:cubicBezTo>
                  <a:pt x="891522" y="4072519"/>
                  <a:pt x="884860" y="4051297"/>
                  <a:pt x="897065" y="4090965"/>
                </a:cubicBezTo>
                <a:cubicBezTo>
                  <a:pt x="899752" y="4099697"/>
                  <a:pt x="901295" y="4108981"/>
                  <a:pt x="905732" y="4116967"/>
                </a:cubicBezTo>
                <a:cubicBezTo>
                  <a:pt x="908708" y="4122324"/>
                  <a:pt x="914970" y="4125130"/>
                  <a:pt x="918733" y="4129968"/>
                </a:cubicBezTo>
                <a:cubicBezTo>
                  <a:pt x="925128" y="4138191"/>
                  <a:pt x="929941" y="4147545"/>
                  <a:pt x="936068" y="4155970"/>
                </a:cubicBezTo>
                <a:cubicBezTo>
                  <a:pt x="983752" y="4221536"/>
                  <a:pt x="921419" y="4129665"/>
                  <a:pt x="970737" y="4203640"/>
                </a:cubicBezTo>
                <a:cubicBezTo>
                  <a:pt x="979639" y="4248146"/>
                  <a:pt x="967415" y="4201327"/>
                  <a:pt x="992405" y="4251310"/>
                </a:cubicBezTo>
                <a:cubicBezTo>
                  <a:pt x="996491" y="4259482"/>
                  <a:pt x="997558" y="4268879"/>
                  <a:pt x="1001072" y="4277312"/>
                </a:cubicBezTo>
                <a:cubicBezTo>
                  <a:pt x="1004799" y="4286257"/>
                  <a:pt x="1009367" y="4294843"/>
                  <a:pt x="1014073" y="4303314"/>
                </a:cubicBezTo>
                <a:cubicBezTo>
                  <a:pt x="1016603" y="4307867"/>
                  <a:pt x="1020211" y="4311762"/>
                  <a:pt x="1022741" y="4316315"/>
                </a:cubicBezTo>
                <a:cubicBezTo>
                  <a:pt x="1027447" y="4324786"/>
                  <a:pt x="1031036" y="4333846"/>
                  <a:pt x="1035742" y="4342317"/>
                </a:cubicBezTo>
                <a:cubicBezTo>
                  <a:pt x="1038271" y="4346870"/>
                  <a:pt x="1042294" y="4350559"/>
                  <a:pt x="1044409" y="4355318"/>
                </a:cubicBezTo>
                <a:cubicBezTo>
                  <a:pt x="1064694" y="4400961"/>
                  <a:pt x="1038567" y="4363185"/>
                  <a:pt x="1070411" y="4402988"/>
                </a:cubicBezTo>
                <a:cubicBezTo>
                  <a:pt x="1073300" y="4411655"/>
                  <a:pt x="1076674" y="4420176"/>
                  <a:pt x="1079078" y="4428990"/>
                </a:cubicBezTo>
                <a:cubicBezTo>
                  <a:pt x="1081016" y="4436096"/>
                  <a:pt x="1080768" y="4443783"/>
                  <a:pt x="1083412" y="4450658"/>
                </a:cubicBezTo>
                <a:cubicBezTo>
                  <a:pt x="1088050" y="4462717"/>
                  <a:pt x="1097612" y="4472793"/>
                  <a:pt x="1100746" y="4485327"/>
                </a:cubicBezTo>
                <a:cubicBezTo>
                  <a:pt x="1108404" y="4515958"/>
                  <a:pt x="1103196" y="4497009"/>
                  <a:pt x="1118081" y="4541665"/>
                </a:cubicBezTo>
                <a:cubicBezTo>
                  <a:pt x="1145916" y="4625172"/>
                  <a:pt x="1105581" y="4508252"/>
                  <a:pt x="1139749" y="4593669"/>
                </a:cubicBezTo>
                <a:cubicBezTo>
                  <a:pt x="1150399" y="4620292"/>
                  <a:pt x="1136219" y="4603138"/>
                  <a:pt x="1152750" y="4619671"/>
                </a:cubicBezTo>
                <a:cubicBezTo>
                  <a:pt x="1168059" y="4696210"/>
                  <a:pt x="1144369" y="4584606"/>
                  <a:pt x="1165751" y="4663007"/>
                </a:cubicBezTo>
                <a:cubicBezTo>
                  <a:pt x="1168063" y="4671484"/>
                  <a:pt x="1168109" y="4680447"/>
                  <a:pt x="1170085" y="4689009"/>
                </a:cubicBezTo>
                <a:cubicBezTo>
                  <a:pt x="1172450" y="4699256"/>
                  <a:pt x="1176387" y="4709097"/>
                  <a:pt x="1178752" y="4719344"/>
                </a:cubicBezTo>
                <a:cubicBezTo>
                  <a:pt x="1181745" y="4732312"/>
                  <a:pt x="1182528" y="4749639"/>
                  <a:pt x="1187419" y="4762681"/>
                </a:cubicBezTo>
                <a:cubicBezTo>
                  <a:pt x="1189687" y="4768730"/>
                  <a:pt x="1193542" y="4774078"/>
                  <a:pt x="1196087" y="4780016"/>
                </a:cubicBezTo>
                <a:cubicBezTo>
                  <a:pt x="1206852" y="4805135"/>
                  <a:pt x="1192430" y="4781033"/>
                  <a:pt x="1209088" y="4806017"/>
                </a:cubicBezTo>
                <a:cubicBezTo>
                  <a:pt x="1210532" y="4813240"/>
                  <a:pt x="1210519" y="4820916"/>
                  <a:pt x="1213421" y="4827686"/>
                </a:cubicBezTo>
                <a:cubicBezTo>
                  <a:pt x="1215030" y="4831442"/>
                  <a:pt x="1220479" y="4832597"/>
                  <a:pt x="1222089" y="4836353"/>
                </a:cubicBezTo>
                <a:cubicBezTo>
                  <a:pt x="1224991" y="4843123"/>
                  <a:pt x="1224978" y="4850798"/>
                  <a:pt x="1226422" y="4858021"/>
                </a:cubicBezTo>
                <a:cubicBezTo>
                  <a:pt x="1223533" y="4908580"/>
                  <a:pt x="1221741" y="4959214"/>
                  <a:pt x="1217755" y="5009699"/>
                </a:cubicBezTo>
                <a:cubicBezTo>
                  <a:pt x="1217395" y="5014253"/>
                  <a:pt x="1215464" y="5018614"/>
                  <a:pt x="1213421" y="5022700"/>
                </a:cubicBezTo>
                <a:cubicBezTo>
                  <a:pt x="1211092" y="5027358"/>
                  <a:pt x="1206869" y="5030942"/>
                  <a:pt x="1204754" y="5035701"/>
                </a:cubicBezTo>
                <a:cubicBezTo>
                  <a:pt x="1194308" y="5059205"/>
                  <a:pt x="1202765" y="5058094"/>
                  <a:pt x="1187419" y="5070370"/>
                </a:cubicBezTo>
                <a:cubicBezTo>
                  <a:pt x="1183352" y="5073623"/>
                  <a:pt x="1178752" y="5076148"/>
                  <a:pt x="1174418" y="5079037"/>
                </a:cubicBezTo>
                <a:cubicBezTo>
                  <a:pt x="1162864" y="5113704"/>
                  <a:pt x="1180195" y="5073261"/>
                  <a:pt x="1157084" y="5096372"/>
                </a:cubicBezTo>
                <a:cubicBezTo>
                  <a:pt x="1133971" y="5119485"/>
                  <a:pt x="1174418" y="5102150"/>
                  <a:pt x="1139749" y="5113707"/>
                </a:cubicBezTo>
                <a:cubicBezTo>
                  <a:pt x="1130165" y="5123291"/>
                  <a:pt x="1125814" y="5129342"/>
                  <a:pt x="1113747" y="5135375"/>
                </a:cubicBezTo>
                <a:cubicBezTo>
                  <a:pt x="1109661" y="5137418"/>
                  <a:pt x="1105080" y="5138264"/>
                  <a:pt x="1100746" y="5139708"/>
                </a:cubicBezTo>
                <a:cubicBezTo>
                  <a:pt x="1096412" y="5142597"/>
                  <a:pt x="1092532" y="5146324"/>
                  <a:pt x="1087745" y="5148376"/>
                </a:cubicBezTo>
                <a:cubicBezTo>
                  <a:pt x="1068284" y="5156717"/>
                  <a:pt x="1074293" y="5148601"/>
                  <a:pt x="1057410" y="5157043"/>
                </a:cubicBezTo>
                <a:cubicBezTo>
                  <a:pt x="1052752" y="5159372"/>
                  <a:pt x="1049067" y="5163381"/>
                  <a:pt x="1044409" y="5165710"/>
                </a:cubicBezTo>
                <a:cubicBezTo>
                  <a:pt x="1040323" y="5167753"/>
                  <a:pt x="1035567" y="5168154"/>
                  <a:pt x="1031408" y="5170044"/>
                </a:cubicBezTo>
                <a:cubicBezTo>
                  <a:pt x="982527" y="5192264"/>
                  <a:pt x="1013370" y="5183222"/>
                  <a:pt x="979404" y="5191712"/>
                </a:cubicBezTo>
                <a:cubicBezTo>
                  <a:pt x="975070" y="5194601"/>
                  <a:pt x="971062" y="5198051"/>
                  <a:pt x="966403" y="5200380"/>
                </a:cubicBezTo>
                <a:cubicBezTo>
                  <a:pt x="957523" y="5204820"/>
                  <a:pt x="939968" y="5207400"/>
                  <a:pt x="931734" y="5209047"/>
                </a:cubicBezTo>
                <a:cubicBezTo>
                  <a:pt x="891991" y="5228918"/>
                  <a:pt x="941782" y="5206307"/>
                  <a:pt x="884064" y="5222048"/>
                </a:cubicBezTo>
                <a:cubicBezTo>
                  <a:pt x="877831" y="5223748"/>
                  <a:pt x="872858" y="5228672"/>
                  <a:pt x="866729" y="5230715"/>
                </a:cubicBezTo>
                <a:cubicBezTo>
                  <a:pt x="859741" y="5233044"/>
                  <a:pt x="852116" y="5232932"/>
                  <a:pt x="845061" y="5235049"/>
                </a:cubicBezTo>
                <a:cubicBezTo>
                  <a:pt x="837610" y="5237284"/>
                  <a:pt x="830844" y="5241481"/>
                  <a:pt x="823393" y="5243716"/>
                </a:cubicBezTo>
                <a:cubicBezTo>
                  <a:pt x="807877" y="5248371"/>
                  <a:pt x="786595" y="5249342"/>
                  <a:pt x="771389" y="5252383"/>
                </a:cubicBezTo>
                <a:cubicBezTo>
                  <a:pt x="759708" y="5254719"/>
                  <a:pt x="748276" y="5258162"/>
                  <a:pt x="736720" y="5261051"/>
                </a:cubicBezTo>
                <a:cubicBezTo>
                  <a:pt x="732386" y="5265385"/>
                  <a:pt x="728818" y="5270652"/>
                  <a:pt x="723719" y="5274052"/>
                </a:cubicBezTo>
                <a:cubicBezTo>
                  <a:pt x="719918" y="5276586"/>
                  <a:pt x="714804" y="5276342"/>
                  <a:pt x="710718" y="5278385"/>
                </a:cubicBezTo>
                <a:cubicBezTo>
                  <a:pt x="706059" y="5280714"/>
                  <a:pt x="702376" y="5284724"/>
                  <a:pt x="697717" y="5287053"/>
                </a:cubicBezTo>
                <a:cubicBezTo>
                  <a:pt x="691504" y="5290159"/>
                  <a:pt x="672929" y="5294333"/>
                  <a:pt x="667381" y="5295720"/>
                </a:cubicBezTo>
                <a:cubicBezTo>
                  <a:pt x="663048" y="5298609"/>
                  <a:pt x="659039" y="5302058"/>
                  <a:pt x="654381" y="5304387"/>
                </a:cubicBezTo>
                <a:cubicBezTo>
                  <a:pt x="650295" y="5306430"/>
                  <a:pt x="645297" y="5306371"/>
                  <a:pt x="641380" y="5308721"/>
                </a:cubicBezTo>
                <a:cubicBezTo>
                  <a:pt x="611636" y="5326567"/>
                  <a:pt x="656541" y="5309445"/>
                  <a:pt x="619711" y="5321722"/>
                </a:cubicBezTo>
                <a:cubicBezTo>
                  <a:pt x="596728" y="5356198"/>
                  <a:pt x="628690" y="5314569"/>
                  <a:pt x="593709" y="5339056"/>
                </a:cubicBezTo>
                <a:cubicBezTo>
                  <a:pt x="583667" y="5346085"/>
                  <a:pt x="574507" y="5354860"/>
                  <a:pt x="567708" y="5365058"/>
                </a:cubicBezTo>
                <a:cubicBezTo>
                  <a:pt x="564819" y="5369392"/>
                  <a:pt x="563107" y="5374805"/>
                  <a:pt x="559040" y="5378059"/>
                </a:cubicBezTo>
                <a:cubicBezTo>
                  <a:pt x="555473" y="5380913"/>
                  <a:pt x="550373" y="5380948"/>
                  <a:pt x="546039" y="5382393"/>
                </a:cubicBezTo>
                <a:cubicBezTo>
                  <a:pt x="525670" y="5402762"/>
                  <a:pt x="538141" y="5391990"/>
                  <a:pt x="507036" y="5412728"/>
                </a:cubicBezTo>
                <a:cubicBezTo>
                  <a:pt x="490231" y="5423932"/>
                  <a:pt x="498981" y="5419748"/>
                  <a:pt x="481035" y="5425729"/>
                </a:cubicBezTo>
                <a:cubicBezTo>
                  <a:pt x="464103" y="5442661"/>
                  <a:pt x="481871" y="5427477"/>
                  <a:pt x="459366" y="5438730"/>
                </a:cubicBezTo>
                <a:cubicBezTo>
                  <a:pt x="454707" y="5441059"/>
                  <a:pt x="451024" y="5445069"/>
                  <a:pt x="446365" y="5447398"/>
                </a:cubicBezTo>
                <a:cubicBezTo>
                  <a:pt x="440153" y="5450504"/>
                  <a:pt x="421577" y="5454678"/>
                  <a:pt x="416030" y="5456065"/>
                </a:cubicBezTo>
                <a:cubicBezTo>
                  <a:pt x="383391" y="5477824"/>
                  <a:pt x="424872" y="5452275"/>
                  <a:pt x="385694" y="5469066"/>
                </a:cubicBezTo>
                <a:cubicBezTo>
                  <a:pt x="380907" y="5471118"/>
                  <a:pt x="377480" y="5475681"/>
                  <a:pt x="372693" y="5477733"/>
                </a:cubicBezTo>
                <a:cubicBezTo>
                  <a:pt x="367219" y="5480079"/>
                  <a:pt x="361051" y="5480315"/>
                  <a:pt x="355359" y="5482067"/>
                </a:cubicBezTo>
                <a:cubicBezTo>
                  <a:pt x="342261" y="5486097"/>
                  <a:pt x="329357" y="5490734"/>
                  <a:pt x="316356" y="5495068"/>
                </a:cubicBezTo>
                <a:lnTo>
                  <a:pt x="303355" y="5499401"/>
                </a:lnTo>
                <a:cubicBezTo>
                  <a:pt x="274098" y="5518907"/>
                  <a:pt x="310722" y="5497191"/>
                  <a:pt x="260018" y="5512402"/>
                </a:cubicBezTo>
                <a:cubicBezTo>
                  <a:pt x="255029" y="5513899"/>
                  <a:pt x="251805" y="5519018"/>
                  <a:pt x="247018" y="5521070"/>
                </a:cubicBezTo>
                <a:cubicBezTo>
                  <a:pt x="227553" y="5529412"/>
                  <a:pt x="233568" y="5521294"/>
                  <a:pt x="216682" y="5529737"/>
                </a:cubicBezTo>
                <a:cubicBezTo>
                  <a:pt x="186755" y="5544701"/>
                  <a:pt x="222423" y="5533718"/>
                  <a:pt x="186346" y="5542738"/>
                </a:cubicBezTo>
                <a:cubicBezTo>
                  <a:pt x="161364" y="5559392"/>
                  <a:pt x="185460" y="5544975"/>
                  <a:pt x="160345" y="5555739"/>
                </a:cubicBezTo>
                <a:cubicBezTo>
                  <a:pt x="122864" y="5571803"/>
                  <a:pt x="160495" y="5558577"/>
                  <a:pt x="130009" y="5568740"/>
                </a:cubicBezTo>
                <a:cubicBezTo>
                  <a:pt x="125675" y="5573074"/>
                  <a:pt x="122107" y="5578341"/>
                  <a:pt x="117008" y="5581741"/>
                </a:cubicBezTo>
                <a:cubicBezTo>
                  <a:pt x="113207" y="5584275"/>
                  <a:pt x="107237" y="5582844"/>
                  <a:pt x="104007" y="5586074"/>
                </a:cubicBezTo>
                <a:cubicBezTo>
                  <a:pt x="100777" y="5589304"/>
                  <a:pt x="102207" y="5595274"/>
                  <a:pt x="99673" y="5599075"/>
                </a:cubicBezTo>
                <a:cubicBezTo>
                  <a:pt x="90398" y="5612987"/>
                  <a:pt x="87302" y="5611866"/>
                  <a:pt x="73672" y="5616410"/>
                </a:cubicBezTo>
                <a:cubicBezTo>
                  <a:pt x="69338" y="5620744"/>
                  <a:pt x="64434" y="5624573"/>
                  <a:pt x="60671" y="5629411"/>
                </a:cubicBezTo>
                <a:cubicBezTo>
                  <a:pt x="54276" y="5637634"/>
                  <a:pt x="53218" y="5652119"/>
                  <a:pt x="43336" y="5655413"/>
                </a:cubicBezTo>
                <a:lnTo>
                  <a:pt x="30335" y="5659746"/>
                </a:lnTo>
                <a:cubicBezTo>
                  <a:pt x="28890" y="5666969"/>
                  <a:pt x="27787" y="5674269"/>
                  <a:pt x="26001" y="5681415"/>
                </a:cubicBezTo>
                <a:cubicBezTo>
                  <a:pt x="21934" y="5697684"/>
                  <a:pt x="20446" y="5694376"/>
                  <a:pt x="13000" y="5711750"/>
                </a:cubicBezTo>
                <a:cubicBezTo>
                  <a:pt x="-6143" y="5756416"/>
                  <a:pt x="28766" y="5684550"/>
                  <a:pt x="0" y="5742086"/>
                </a:cubicBezTo>
                <a:cubicBezTo>
                  <a:pt x="1444" y="5776755"/>
                  <a:pt x="-752" y="5811769"/>
                  <a:pt x="4333" y="5846093"/>
                </a:cubicBezTo>
                <a:cubicBezTo>
                  <a:pt x="5231" y="5852156"/>
                  <a:pt x="14845" y="5853494"/>
                  <a:pt x="17334" y="5859094"/>
                </a:cubicBezTo>
                <a:cubicBezTo>
                  <a:pt x="20903" y="5867124"/>
                  <a:pt x="19356" y="5876619"/>
                  <a:pt x="21668" y="5885096"/>
                </a:cubicBezTo>
                <a:cubicBezTo>
                  <a:pt x="23715" y="5892601"/>
                  <a:pt x="27604" y="5899480"/>
                  <a:pt x="30335" y="5906764"/>
                </a:cubicBezTo>
                <a:cubicBezTo>
                  <a:pt x="34824" y="5918735"/>
                  <a:pt x="36898" y="5929845"/>
                  <a:pt x="43336" y="5941434"/>
                </a:cubicBezTo>
                <a:cubicBezTo>
                  <a:pt x="46844" y="5947748"/>
                  <a:pt x="52509" y="5952643"/>
                  <a:pt x="56337" y="5958768"/>
                </a:cubicBezTo>
                <a:cubicBezTo>
                  <a:pt x="65846" y="5973983"/>
                  <a:pt x="63810" y="5974363"/>
                  <a:pt x="69338" y="5989104"/>
                </a:cubicBezTo>
                <a:cubicBezTo>
                  <a:pt x="72069" y="5996388"/>
                  <a:pt x="73025" y="6004796"/>
                  <a:pt x="78005" y="6010772"/>
                </a:cubicBezTo>
                <a:cubicBezTo>
                  <a:pt x="80929" y="6014281"/>
                  <a:pt x="86672" y="6013661"/>
                  <a:pt x="91006" y="6015106"/>
                </a:cubicBezTo>
                <a:cubicBezTo>
                  <a:pt x="93895" y="6020884"/>
                  <a:pt x="96249" y="6026962"/>
                  <a:pt x="99673" y="6032440"/>
                </a:cubicBezTo>
                <a:cubicBezTo>
                  <a:pt x="117819" y="6061473"/>
                  <a:pt x="108852" y="6037798"/>
                  <a:pt x="125675" y="6071443"/>
                </a:cubicBezTo>
                <a:cubicBezTo>
                  <a:pt x="127718" y="6075529"/>
                  <a:pt x="127966" y="6080358"/>
                  <a:pt x="130009" y="6084444"/>
                </a:cubicBezTo>
                <a:cubicBezTo>
                  <a:pt x="134007" y="6092439"/>
                  <a:pt x="144488" y="6105653"/>
                  <a:pt x="151677" y="6110446"/>
                </a:cubicBezTo>
                <a:cubicBezTo>
                  <a:pt x="155478" y="6112980"/>
                  <a:pt x="160344" y="6113335"/>
                  <a:pt x="164678" y="6114780"/>
                </a:cubicBezTo>
                <a:cubicBezTo>
                  <a:pt x="169012" y="6119113"/>
                  <a:pt x="172971" y="6123857"/>
                  <a:pt x="177679" y="6127780"/>
                </a:cubicBezTo>
                <a:cubicBezTo>
                  <a:pt x="186871" y="6135440"/>
                  <a:pt x="197413" y="6139814"/>
                  <a:pt x="208015" y="6145115"/>
                </a:cubicBezTo>
                <a:cubicBezTo>
                  <a:pt x="217600" y="6154700"/>
                  <a:pt x="221949" y="6160749"/>
                  <a:pt x="234017" y="6166783"/>
                </a:cubicBezTo>
                <a:cubicBezTo>
                  <a:pt x="258720" y="6179135"/>
                  <a:pt x="236258" y="6158895"/>
                  <a:pt x="268686" y="6184118"/>
                </a:cubicBezTo>
                <a:cubicBezTo>
                  <a:pt x="299303" y="6207932"/>
                  <a:pt x="271480" y="6197819"/>
                  <a:pt x="303355" y="6205786"/>
                </a:cubicBezTo>
                <a:cubicBezTo>
                  <a:pt x="309133" y="6208675"/>
                  <a:pt x="314641" y="6212185"/>
                  <a:pt x="320690" y="6214453"/>
                </a:cubicBezTo>
                <a:cubicBezTo>
                  <a:pt x="326267" y="6216544"/>
                  <a:pt x="332550" y="6216441"/>
                  <a:pt x="338024" y="6218787"/>
                </a:cubicBezTo>
                <a:cubicBezTo>
                  <a:pt x="342811" y="6220839"/>
                  <a:pt x="346036" y="6225957"/>
                  <a:pt x="351025" y="6227454"/>
                </a:cubicBezTo>
                <a:cubicBezTo>
                  <a:pt x="360809" y="6230389"/>
                  <a:pt x="371249" y="6230343"/>
                  <a:pt x="381361" y="6231788"/>
                </a:cubicBezTo>
                <a:cubicBezTo>
                  <a:pt x="399292" y="6240753"/>
                  <a:pt x="403280" y="6243769"/>
                  <a:pt x="424697" y="6249123"/>
                </a:cubicBezTo>
                <a:cubicBezTo>
                  <a:pt x="433221" y="6251254"/>
                  <a:pt x="442032" y="6252012"/>
                  <a:pt x="450699" y="6253456"/>
                </a:cubicBezTo>
                <a:cubicBezTo>
                  <a:pt x="457922" y="6256345"/>
                  <a:pt x="464987" y="6259664"/>
                  <a:pt x="472367" y="6262124"/>
                </a:cubicBezTo>
                <a:cubicBezTo>
                  <a:pt x="478017" y="6264007"/>
                  <a:pt x="484227" y="6264111"/>
                  <a:pt x="489702" y="6266457"/>
                </a:cubicBezTo>
                <a:cubicBezTo>
                  <a:pt x="494489" y="6268509"/>
                  <a:pt x="498369" y="6272236"/>
                  <a:pt x="502703" y="6275125"/>
                </a:cubicBezTo>
                <a:cubicBezTo>
                  <a:pt x="606756" y="6265665"/>
                  <a:pt x="510665" y="6288831"/>
                  <a:pt x="563374" y="6236122"/>
                </a:cubicBezTo>
                <a:cubicBezTo>
                  <a:pt x="567057" y="6232439"/>
                  <a:pt x="568707" y="6245122"/>
                  <a:pt x="572041" y="6249123"/>
                </a:cubicBezTo>
                <a:cubicBezTo>
                  <a:pt x="584526" y="6264106"/>
                  <a:pt x="582020" y="6261117"/>
                  <a:pt x="598043" y="6266457"/>
                </a:cubicBezTo>
                <a:cubicBezTo>
                  <a:pt x="614972" y="6283388"/>
                  <a:pt x="597208" y="6268206"/>
                  <a:pt x="619711" y="6279458"/>
                </a:cubicBezTo>
                <a:cubicBezTo>
                  <a:pt x="649640" y="6294423"/>
                  <a:pt x="613968" y="6283441"/>
                  <a:pt x="650047" y="6292459"/>
                </a:cubicBezTo>
                <a:cubicBezTo>
                  <a:pt x="654381" y="6295348"/>
                  <a:pt x="658171" y="6299297"/>
                  <a:pt x="663048" y="6301126"/>
                </a:cubicBezTo>
                <a:cubicBezTo>
                  <a:pt x="669945" y="6303712"/>
                  <a:pt x="677526" y="6303862"/>
                  <a:pt x="684716" y="6305460"/>
                </a:cubicBezTo>
                <a:cubicBezTo>
                  <a:pt x="690530" y="6306752"/>
                  <a:pt x="696305" y="6308227"/>
                  <a:pt x="702051" y="6309794"/>
                </a:cubicBezTo>
                <a:cubicBezTo>
                  <a:pt x="740632" y="6320316"/>
                  <a:pt x="732679" y="6321345"/>
                  <a:pt x="780056" y="6322795"/>
                </a:cubicBezTo>
                <a:lnTo>
                  <a:pt x="1157084" y="6331462"/>
                </a:lnTo>
                <a:cubicBezTo>
                  <a:pt x="1615881" y="6362049"/>
                  <a:pt x="1286953" y="6345175"/>
                  <a:pt x="2145156" y="6335796"/>
                </a:cubicBezTo>
                <a:cubicBezTo>
                  <a:pt x="2158116" y="6331476"/>
                  <a:pt x="2165400" y="6330570"/>
                  <a:pt x="2175491" y="6318461"/>
                </a:cubicBezTo>
                <a:cubicBezTo>
                  <a:pt x="2193270" y="6297126"/>
                  <a:pt x="2163491" y="6310905"/>
                  <a:pt x="2192826" y="6301126"/>
                </a:cubicBezTo>
                <a:cubicBezTo>
                  <a:pt x="2195715" y="6296793"/>
                  <a:pt x="2199378" y="6292885"/>
                  <a:pt x="2201493" y="6288126"/>
                </a:cubicBezTo>
                <a:cubicBezTo>
                  <a:pt x="2222124" y="6241709"/>
                  <a:pt x="2199213" y="6278547"/>
                  <a:pt x="2218828" y="6249123"/>
                </a:cubicBezTo>
                <a:cubicBezTo>
                  <a:pt x="2220273" y="6243345"/>
                  <a:pt x="2221071" y="6237365"/>
                  <a:pt x="2223162" y="6231788"/>
                </a:cubicBezTo>
                <a:cubicBezTo>
                  <a:pt x="2225430" y="6225739"/>
                  <a:pt x="2230262" y="6220720"/>
                  <a:pt x="2231829" y="6214453"/>
                </a:cubicBezTo>
                <a:cubicBezTo>
                  <a:pt x="2234654" y="6203154"/>
                  <a:pt x="2234718" y="6191340"/>
                  <a:pt x="2236163" y="6179784"/>
                </a:cubicBezTo>
                <a:cubicBezTo>
                  <a:pt x="2247449" y="5982279"/>
                  <a:pt x="2254237" y="5855703"/>
                  <a:pt x="2270832" y="5633744"/>
                </a:cubicBezTo>
                <a:cubicBezTo>
                  <a:pt x="2277422" y="5545599"/>
                  <a:pt x="2274569" y="5590301"/>
                  <a:pt x="2283833" y="5547071"/>
                </a:cubicBezTo>
                <a:cubicBezTo>
                  <a:pt x="2286352" y="5535314"/>
                  <a:pt x="2291885" y="5502897"/>
                  <a:pt x="2296834" y="5486400"/>
                </a:cubicBezTo>
                <a:cubicBezTo>
                  <a:pt x="2299459" y="5477649"/>
                  <a:pt x="2302612" y="5469066"/>
                  <a:pt x="2305501" y="5460399"/>
                </a:cubicBezTo>
                <a:cubicBezTo>
                  <a:pt x="2306946" y="5448842"/>
                  <a:pt x="2306771" y="5436965"/>
                  <a:pt x="2309835" y="5425729"/>
                </a:cubicBezTo>
                <a:cubicBezTo>
                  <a:pt x="2311205" y="5420704"/>
                  <a:pt x="2317132" y="5417753"/>
                  <a:pt x="2318502" y="5412728"/>
                </a:cubicBezTo>
                <a:cubicBezTo>
                  <a:pt x="2321566" y="5401492"/>
                  <a:pt x="2320169" y="5389396"/>
                  <a:pt x="2322836" y="5378059"/>
                </a:cubicBezTo>
                <a:cubicBezTo>
                  <a:pt x="2327256" y="5359272"/>
                  <a:pt x="2337013" y="5336115"/>
                  <a:pt x="2344504" y="5317388"/>
                </a:cubicBezTo>
                <a:cubicBezTo>
                  <a:pt x="2345948" y="5308721"/>
                  <a:pt x="2346312" y="5299802"/>
                  <a:pt x="2348837" y="5291386"/>
                </a:cubicBezTo>
                <a:cubicBezTo>
                  <a:pt x="2350693" y="5285198"/>
                  <a:pt x="2354960" y="5279990"/>
                  <a:pt x="2357505" y="5274052"/>
                </a:cubicBezTo>
                <a:cubicBezTo>
                  <a:pt x="2359304" y="5269853"/>
                  <a:pt x="2360394" y="5265385"/>
                  <a:pt x="2361838" y="5261051"/>
                </a:cubicBezTo>
                <a:cubicBezTo>
                  <a:pt x="2364727" y="5122374"/>
                  <a:pt x="2366545" y="4983671"/>
                  <a:pt x="2370506" y="4845020"/>
                </a:cubicBezTo>
                <a:cubicBezTo>
                  <a:pt x="2370880" y="4831944"/>
                  <a:pt x="2372688" y="4818920"/>
                  <a:pt x="2374839" y="4806017"/>
                </a:cubicBezTo>
                <a:cubicBezTo>
                  <a:pt x="2379216" y="4779752"/>
                  <a:pt x="2385038" y="4761656"/>
                  <a:pt x="2392174" y="4736679"/>
                </a:cubicBezTo>
                <a:cubicBezTo>
                  <a:pt x="2395063" y="4713566"/>
                  <a:pt x="2397161" y="4690341"/>
                  <a:pt x="2400841" y="4667341"/>
                </a:cubicBezTo>
                <a:cubicBezTo>
                  <a:pt x="2402945" y="4654190"/>
                  <a:pt x="2407194" y="4641454"/>
                  <a:pt x="2409509" y="4628338"/>
                </a:cubicBezTo>
                <a:cubicBezTo>
                  <a:pt x="2411533" y="4616869"/>
                  <a:pt x="2411818" y="4605138"/>
                  <a:pt x="2413842" y="4593669"/>
                </a:cubicBezTo>
                <a:cubicBezTo>
                  <a:pt x="2416156" y="4580554"/>
                  <a:pt x="2419897" y="4567725"/>
                  <a:pt x="2422509" y="4554666"/>
                </a:cubicBezTo>
                <a:cubicBezTo>
                  <a:pt x="2429182" y="4521303"/>
                  <a:pt x="2421090" y="4537293"/>
                  <a:pt x="2435510" y="4515663"/>
                </a:cubicBezTo>
                <a:cubicBezTo>
                  <a:pt x="2445169" y="4477030"/>
                  <a:pt x="2435755" y="4489418"/>
                  <a:pt x="2452845" y="4472326"/>
                </a:cubicBezTo>
                <a:cubicBezTo>
                  <a:pt x="2462783" y="4442516"/>
                  <a:pt x="2449189" y="4478726"/>
                  <a:pt x="2470180" y="4441991"/>
                </a:cubicBezTo>
                <a:cubicBezTo>
                  <a:pt x="2510014" y="4372280"/>
                  <a:pt x="2475478" y="4420480"/>
                  <a:pt x="2504849" y="4381320"/>
                </a:cubicBezTo>
                <a:cubicBezTo>
                  <a:pt x="2515740" y="4348642"/>
                  <a:pt x="2501048" y="4388921"/>
                  <a:pt x="2517850" y="4355318"/>
                </a:cubicBezTo>
                <a:cubicBezTo>
                  <a:pt x="2519893" y="4351232"/>
                  <a:pt x="2519917" y="4346283"/>
                  <a:pt x="2522183" y="4342317"/>
                </a:cubicBezTo>
                <a:cubicBezTo>
                  <a:pt x="2525766" y="4336046"/>
                  <a:pt x="2530986" y="4330859"/>
                  <a:pt x="2535184" y="4324982"/>
                </a:cubicBezTo>
                <a:cubicBezTo>
                  <a:pt x="2538211" y="4320744"/>
                  <a:pt x="2540963" y="4316315"/>
                  <a:pt x="2543852" y="4311981"/>
                </a:cubicBezTo>
                <a:cubicBezTo>
                  <a:pt x="2551479" y="4289097"/>
                  <a:pt x="2545650" y="4302783"/>
                  <a:pt x="2565520" y="4272979"/>
                </a:cubicBezTo>
                <a:cubicBezTo>
                  <a:pt x="2568409" y="4268645"/>
                  <a:pt x="2572540" y="4264919"/>
                  <a:pt x="2574187" y="4259978"/>
                </a:cubicBezTo>
                <a:cubicBezTo>
                  <a:pt x="2585081" y="4227299"/>
                  <a:pt x="2570386" y="4267580"/>
                  <a:pt x="2587188" y="4233976"/>
                </a:cubicBezTo>
                <a:cubicBezTo>
                  <a:pt x="2589231" y="4229890"/>
                  <a:pt x="2589723" y="4225174"/>
                  <a:pt x="2591522" y="4220975"/>
                </a:cubicBezTo>
                <a:cubicBezTo>
                  <a:pt x="2594067" y="4215037"/>
                  <a:pt x="2597300" y="4209418"/>
                  <a:pt x="2600189" y="4203640"/>
                </a:cubicBezTo>
                <a:cubicBezTo>
                  <a:pt x="2590077" y="4183416"/>
                  <a:pt x="2570983" y="4165551"/>
                  <a:pt x="2569854" y="4142969"/>
                </a:cubicBezTo>
                <a:cubicBezTo>
                  <a:pt x="2569375" y="4133392"/>
                  <a:pt x="2598473" y="4115222"/>
                  <a:pt x="2608856" y="4108300"/>
                </a:cubicBezTo>
                <a:cubicBezTo>
                  <a:pt x="2616484" y="4085417"/>
                  <a:pt x="2609389" y="4097832"/>
                  <a:pt x="2639192" y="4077964"/>
                </a:cubicBezTo>
                <a:lnTo>
                  <a:pt x="2652193" y="4069297"/>
                </a:lnTo>
                <a:cubicBezTo>
                  <a:pt x="2655082" y="4064963"/>
                  <a:pt x="2656793" y="4059550"/>
                  <a:pt x="2660860" y="4056296"/>
                </a:cubicBezTo>
                <a:cubicBezTo>
                  <a:pt x="2664427" y="4053442"/>
                  <a:pt x="2669775" y="4054005"/>
                  <a:pt x="2673861" y="4051962"/>
                </a:cubicBezTo>
                <a:cubicBezTo>
                  <a:pt x="2707457" y="4035164"/>
                  <a:pt x="2667191" y="4049851"/>
                  <a:pt x="2699863" y="4038962"/>
                </a:cubicBezTo>
                <a:cubicBezTo>
                  <a:pt x="2704197" y="4034628"/>
                  <a:pt x="2707765" y="4029361"/>
                  <a:pt x="2712864" y="4025961"/>
                </a:cubicBezTo>
                <a:cubicBezTo>
                  <a:pt x="2716665" y="4023427"/>
                  <a:pt x="2721779" y="4023670"/>
                  <a:pt x="2725865" y="4021627"/>
                </a:cubicBezTo>
                <a:cubicBezTo>
                  <a:pt x="2730523" y="4019298"/>
                  <a:pt x="2734532" y="4015849"/>
                  <a:pt x="2738866" y="4012960"/>
                </a:cubicBezTo>
                <a:cubicBezTo>
                  <a:pt x="2741755" y="4008626"/>
                  <a:pt x="2743466" y="4003213"/>
                  <a:pt x="2747533" y="3999959"/>
                </a:cubicBezTo>
                <a:cubicBezTo>
                  <a:pt x="2751100" y="3997105"/>
                  <a:pt x="2756733" y="3998159"/>
                  <a:pt x="2760534" y="3995625"/>
                </a:cubicBezTo>
                <a:cubicBezTo>
                  <a:pt x="2765633" y="3992225"/>
                  <a:pt x="2769201" y="3986958"/>
                  <a:pt x="2773535" y="3982624"/>
                </a:cubicBezTo>
                <a:cubicBezTo>
                  <a:pt x="2781790" y="3957861"/>
                  <a:pt x="2771059" y="3978496"/>
                  <a:pt x="2790870" y="3965289"/>
                </a:cubicBezTo>
                <a:cubicBezTo>
                  <a:pt x="2812170" y="3951090"/>
                  <a:pt x="2796549" y="3955278"/>
                  <a:pt x="2812538" y="3939288"/>
                </a:cubicBezTo>
                <a:cubicBezTo>
                  <a:pt x="2817645" y="3934181"/>
                  <a:pt x="2823955" y="3930429"/>
                  <a:pt x="2829872" y="3926287"/>
                </a:cubicBezTo>
                <a:cubicBezTo>
                  <a:pt x="2838406" y="3920313"/>
                  <a:pt x="2855874" y="3908952"/>
                  <a:pt x="2855874" y="3908952"/>
                </a:cubicBezTo>
                <a:cubicBezTo>
                  <a:pt x="2857319" y="3904618"/>
                  <a:pt x="2857674" y="3899752"/>
                  <a:pt x="2860208" y="3895951"/>
                </a:cubicBezTo>
                <a:cubicBezTo>
                  <a:pt x="2866882" y="3885940"/>
                  <a:pt x="2876616" y="3880679"/>
                  <a:pt x="2886210" y="3874283"/>
                </a:cubicBezTo>
                <a:cubicBezTo>
                  <a:pt x="2889099" y="3869949"/>
                  <a:pt x="2891447" y="3865202"/>
                  <a:pt x="2894877" y="3861282"/>
                </a:cubicBezTo>
                <a:cubicBezTo>
                  <a:pt x="2912621" y="3841002"/>
                  <a:pt x="2911925" y="3842694"/>
                  <a:pt x="2929546" y="3830946"/>
                </a:cubicBezTo>
                <a:cubicBezTo>
                  <a:pt x="2932435" y="3826612"/>
                  <a:pt x="2934880" y="3821946"/>
                  <a:pt x="2938214" y="3817945"/>
                </a:cubicBezTo>
                <a:cubicBezTo>
                  <a:pt x="2942138" y="3813237"/>
                  <a:pt x="2947538" y="3809847"/>
                  <a:pt x="2951215" y="3804944"/>
                </a:cubicBezTo>
                <a:cubicBezTo>
                  <a:pt x="2974736" y="3773583"/>
                  <a:pt x="2952360" y="3791180"/>
                  <a:pt x="2977217" y="3774609"/>
                </a:cubicBezTo>
                <a:cubicBezTo>
                  <a:pt x="2980106" y="3768831"/>
                  <a:pt x="2981748" y="3762237"/>
                  <a:pt x="2985884" y="3757274"/>
                </a:cubicBezTo>
                <a:cubicBezTo>
                  <a:pt x="2989218" y="3753273"/>
                  <a:pt x="2995631" y="3752674"/>
                  <a:pt x="2998885" y="3748607"/>
                </a:cubicBezTo>
                <a:cubicBezTo>
                  <a:pt x="3001739" y="3745040"/>
                  <a:pt x="3000684" y="3739407"/>
                  <a:pt x="3003218" y="3735606"/>
                </a:cubicBezTo>
                <a:cubicBezTo>
                  <a:pt x="3006618" y="3730507"/>
                  <a:pt x="3011885" y="3726939"/>
                  <a:pt x="3016219" y="3722605"/>
                </a:cubicBezTo>
                <a:cubicBezTo>
                  <a:pt x="3026524" y="3691692"/>
                  <a:pt x="3011912" y="3729065"/>
                  <a:pt x="3033554" y="3696603"/>
                </a:cubicBezTo>
                <a:cubicBezTo>
                  <a:pt x="3036088" y="3692802"/>
                  <a:pt x="3035354" y="3687403"/>
                  <a:pt x="3037888" y="3683602"/>
                </a:cubicBezTo>
                <a:cubicBezTo>
                  <a:pt x="3041288" y="3678503"/>
                  <a:pt x="3046900" y="3675254"/>
                  <a:pt x="3050889" y="3670601"/>
                </a:cubicBezTo>
                <a:cubicBezTo>
                  <a:pt x="3058955" y="3661191"/>
                  <a:pt x="3065696" y="3650558"/>
                  <a:pt x="3072557" y="3640266"/>
                </a:cubicBezTo>
                <a:cubicBezTo>
                  <a:pt x="3084831" y="3603437"/>
                  <a:pt x="3067712" y="3648341"/>
                  <a:pt x="3085558" y="3618598"/>
                </a:cubicBezTo>
                <a:cubicBezTo>
                  <a:pt x="3102437" y="3590466"/>
                  <a:pt x="3076594" y="3618894"/>
                  <a:pt x="3098559" y="3596929"/>
                </a:cubicBezTo>
                <a:cubicBezTo>
                  <a:pt x="3114356" y="3549530"/>
                  <a:pt x="3089164" y="3621315"/>
                  <a:pt x="3111560" y="3570927"/>
                </a:cubicBezTo>
                <a:cubicBezTo>
                  <a:pt x="3115578" y="3561886"/>
                  <a:pt x="3118749" y="3540041"/>
                  <a:pt x="3128894" y="3531925"/>
                </a:cubicBezTo>
                <a:cubicBezTo>
                  <a:pt x="3132461" y="3529071"/>
                  <a:pt x="3137561" y="3529036"/>
                  <a:pt x="3141895" y="3527591"/>
                </a:cubicBezTo>
                <a:cubicBezTo>
                  <a:pt x="3146411" y="3514044"/>
                  <a:pt x="3150792" y="3497102"/>
                  <a:pt x="3163563" y="3488588"/>
                </a:cubicBezTo>
                <a:lnTo>
                  <a:pt x="3176564" y="3479921"/>
                </a:lnTo>
                <a:cubicBezTo>
                  <a:pt x="3138815" y="3350495"/>
                  <a:pt x="3117039" y="3398890"/>
                  <a:pt x="3159230" y="3367246"/>
                </a:cubicBezTo>
                <a:cubicBezTo>
                  <a:pt x="3166630" y="3361696"/>
                  <a:pt x="3173675" y="3355689"/>
                  <a:pt x="3180898" y="3349911"/>
                </a:cubicBezTo>
                <a:cubicBezTo>
                  <a:pt x="3192101" y="3331239"/>
                  <a:pt x="3193766" y="3324494"/>
                  <a:pt x="3211234" y="3310908"/>
                </a:cubicBezTo>
                <a:cubicBezTo>
                  <a:pt x="3217883" y="3305737"/>
                  <a:pt x="3225894" y="3302580"/>
                  <a:pt x="3232902" y="3297908"/>
                </a:cubicBezTo>
                <a:cubicBezTo>
                  <a:pt x="3238788" y="3293984"/>
                  <a:pt x="3255487" y="3280114"/>
                  <a:pt x="3263237" y="3276239"/>
                </a:cubicBezTo>
                <a:cubicBezTo>
                  <a:pt x="3267323" y="3274196"/>
                  <a:pt x="3271904" y="3273350"/>
                  <a:pt x="3276238" y="3271906"/>
                </a:cubicBezTo>
                <a:cubicBezTo>
                  <a:pt x="3279127" y="3269017"/>
                  <a:pt x="3282804" y="3266742"/>
                  <a:pt x="3284906" y="3263238"/>
                </a:cubicBezTo>
                <a:cubicBezTo>
                  <a:pt x="3287256" y="3259321"/>
                  <a:pt x="3285522" y="3252892"/>
                  <a:pt x="3289239" y="3250237"/>
                </a:cubicBezTo>
                <a:cubicBezTo>
                  <a:pt x="3296673" y="3244927"/>
                  <a:pt x="3315241" y="3241570"/>
                  <a:pt x="3315241" y="3241570"/>
                </a:cubicBezTo>
                <a:cubicBezTo>
                  <a:pt x="3326459" y="3230352"/>
                  <a:pt x="3338691" y="3216420"/>
                  <a:pt x="3354244" y="3211235"/>
                </a:cubicBezTo>
                <a:lnTo>
                  <a:pt x="3367245" y="3206901"/>
                </a:lnTo>
                <a:cubicBezTo>
                  <a:pt x="3371579" y="3202567"/>
                  <a:pt x="3375147" y="3197300"/>
                  <a:pt x="3380246" y="3193900"/>
                </a:cubicBezTo>
                <a:cubicBezTo>
                  <a:pt x="3384047" y="3191366"/>
                  <a:pt x="3389161" y="3191609"/>
                  <a:pt x="3393247" y="3189566"/>
                </a:cubicBezTo>
                <a:cubicBezTo>
                  <a:pt x="3397905" y="3187237"/>
                  <a:pt x="3401914" y="3183788"/>
                  <a:pt x="3406248" y="3180899"/>
                </a:cubicBezTo>
                <a:cubicBezTo>
                  <a:pt x="3407692" y="3176565"/>
                  <a:pt x="3407351" y="3171128"/>
                  <a:pt x="3410581" y="3167898"/>
                </a:cubicBezTo>
                <a:cubicBezTo>
                  <a:pt x="3413811" y="3164668"/>
                  <a:pt x="3419665" y="3165914"/>
                  <a:pt x="3423582" y="3163564"/>
                </a:cubicBezTo>
                <a:cubicBezTo>
                  <a:pt x="3427086" y="3161462"/>
                  <a:pt x="3429059" y="3157449"/>
                  <a:pt x="3432250" y="3154897"/>
                </a:cubicBezTo>
                <a:cubicBezTo>
                  <a:pt x="3436317" y="3151644"/>
                  <a:pt x="3441331" y="3149660"/>
                  <a:pt x="3445251" y="3146230"/>
                </a:cubicBezTo>
                <a:cubicBezTo>
                  <a:pt x="3452938" y="3139504"/>
                  <a:pt x="3460790" y="3132734"/>
                  <a:pt x="3466919" y="3124562"/>
                </a:cubicBezTo>
                <a:cubicBezTo>
                  <a:pt x="3471253" y="3118784"/>
                  <a:pt x="3474813" y="3112334"/>
                  <a:pt x="3479920" y="3107227"/>
                </a:cubicBezTo>
                <a:cubicBezTo>
                  <a:pt x="3485027" y="3102120"/>
                  <a:pt x="3492147" y="3099333"/>
                  <a:pt x="3497254" y="3094226"/>
                </a:cubicBezTo>
                <a:cubicBezTo>
                  <a:pt x="3511905" y="3079575"/>
                  <a:pt x="3499965" y="3076829"/>
                  <a:pt x="3523256" y="3063890"/>
                </a:cubicBezTo>
                <a:cubicBezTo>
                  <a:pt x="3529695" y="3060313"/>
                  <a:pt x="3537702" y="3061001"/>
                  <a:pt x="3544925" y="3059557"/>
                </a:cubicBezTo>
                <a:cubicBezTo>
                  <a:pt x="3546369" y="3053779"/>
                  <a:pt x="3545445" y="3046798"/>
                  <a:pt x="3549258" y="3042222"/>
                </a:cubicBezTo>
                <a:cubicBezTo>
                  <a:pt x="3553394" y="3037259"/>
                  <a:pt x="3561548" y="3037591"/>
                  <a:pt x="3566593" y="3033555"/>
                </a:cubicBezTo>
                <a:cubicBezTo>
                  <a:pt x="3576165" y="3025898"/>
                  <a:pt x="3583928" y="3016220"/>
                  <a:pt x="3592595" y="3007553"/>
                </a:cubicBezTo>
                <a:lnTo>
                  <a:pt x="3631598" y="2968550"/>
                </a:lnTo>
                <a:cubicBezTo>
                  <a:pt x="3635932" y="2964216"/>
                  <a:pt x="3641199" y="2960648"/>
                  <a:pt x="3644599" y="2955549"/>
                </a:cubicBezTo>
                <a:cubicBezTo>
                  <a:pt x="3650377" y="2946882"/>
                  <a:pt x="3655074" y="2937386"/>
                  <a:pt x="3661933" y="2929547"/>
                </a:cubicBezTo>
                <a:cubicBezTo>
                  <a:pt x="3665363" y="2925627"/>
                  <a:pt x="3670933" y="2924214"/>
                  <a:pt x="3674934" y="2920880"/>
                </a:cubicBezTo>
                <a:cubicBezTo>
                  <a:pt x="3685015" y="2912479"/>
                  <a:pt x="3698384" y="2895851"/>
                  <a:pt x="3705270" y="2886211"/>
                </a:cubicBezTo>
                <a:cubicBezTo>
                  <a:pt x="3714352" y="2873496"/>
                  <a:pt x="3718271" y="2855876"/>
                  <a:pt x="3731272" y="2847208"/>
                </a:cubicBezTo>
                <a:cubicBezTo>
                  <a:pt x="3755982" y="2830734"/>
                  <a:pt x="3733890" y="2847361"/>
                  <a:pt x="3761607" y="2816872"/>
                </a:cubicBezTo>
                <a:cubicBezTo>
                  <a:pt x="3769852" y="2807802"/>
                  <a:pt x="3780255" y="2800677"/>
                  <a:pt x="3787609" y="2790871"/>
                </a:cubicBezTo>
                <a:lnTo>
                  <a:pt x="3813611" y="2756201"/>
                </a:lnTo>
                <a:cubicBezTo>
                  <a:pt x="3815056" y="2750423"/>
                  <a:pt x="3814641" y="2743823"/>
                  <a:pt x="3817945" y="2738867"/>
                </a:cubicBezTo>
                <a:cubicBezTo>
                  <a:pt x="3823611" y="2730368"/>
                  <a:pt x="3839613" y="2717199"/>
                  <a:pt x="3839613" y="2717199"/>
                </a:cubicBezTo>
                <a:cubicBezTo>
                  <a:pt x="3841057" y="2712865"/>
                  <a:pt x="3841142" y="2707804"/>
                  <a:pt x="3843946" y="2704198"/>
                </a:cubicBezTo>
                <a:cubicBezTo>
                  <a:pt x="3851471" y="2694522"/>
                  <a:pt x="3869948" y="2678196"/>
                  <a:pt x="3869948" y="2678196"/>
                </a:cubicBezTo>
                <a:cubicBezTo>
                  <a:pt x="3879759" y="2638953"/>
                  <a:pt x="3865817" y="2686458"/>
                  <a:pt x="3891617" y="2634859"/>
                </a:cubicBezTo>
                <a:cubicBezTo>
                  <a:pt x="3894506" y="2629081"/>
                  <a:pt x="3897739" y="2623463"/>
                  <a:pt x="3900284" y="2617525"/>
                </a:cubicBezTo>
                <a:cubicBezTo>
                  <a:pt x="3902084" y="2613326"/>
                  <a:pt x="3902575" y="2608610"/>
                  <a:pt x="3904618" y="2604524"/>
                </a:cubicBezTo>
                <a:cubicBezTo>
                  <a:pt x="3910652" y="2592456"/>
                  <a:pt x="3916701" y="2588107"/>
                  <a:pt x="3926286" y="2578522"/>
                </a:cubicBezTo>
                <a:cubicBezTo>
                  <a:pt x="3929175" y="2572744"/>
                  <a:pt x="3931198" y="2566444"/>
                  <a:pt x="3934953" y="2561187"/>
                </a:cubicBezTo>
                <a:cubicBezTo>
                  <a:pt x="3957674" y="2529376"/>
                  <a:pt x="3939424" y="2566141"/>
                  <a:pt x="3956621" y="2535185"/>
                </a:cubicBezTo>
                <a:cubicBezTo>
                  <a:pt x="3982604" y="2488414"/>
                  <a:pt x="3956714" y="2530649"/>
                  <a:pt x="3982623" y="2474514"/>
                </a:cubicBezTo>
                <a:cubicBezTo>
                  <a:pt x="3986153" y="2466866"/>
                  <a:pt x="3992306" y="2460588"/>
                  <a:pt x="3995624" y="2452846"/>
                </a:cubicBezTo>
                <a:cubicBezTo>
                  <a:pt x="4001022" y="2440250"/>
                  <a:pt x="4001023" y="2425246"/>
                  <a:pt x="4008625" y="2413843"/>
                </a:cubicBezTo>
                <a:cubicBezTo>
                  <a:pt x="4017292" y="2400842"/>
                  <a:pt x="4027097" y="2388531"/>
                  <a:pt x="4034627" y="2374840"/>
                </a:cubicBezTo>
                <a:cubicBezTo>
                  <a:pt x="4043039" y="2359546"/>
                  <a:pt x="4047193" y="2342064"/>
                  <a:pt x="4056295" y="2327170"/>
                </a:cubicBezTo>
                <a:cubicBezTo>
                  <a:pt x="4063240" y="2315806"/>
                  <a:pt x="4074909" y="2307916"/>
                  <a:pt x="4082297" y="2296835"/>
                </a:cubicBezTo>
                <a:cubicBezTo>
                  <a:pt x="4136555" y="2215448"/>
                  <a:pt x="4074698" y="2298099"/>
                  <a:pt x="4108299" y="2240497"/>
                </a:cubicBezTo>
                <a:cubicBezTo>
                  <a:pt x="4114560" y="2229763"/>
                  <a:pt x="4123667" y="2220873"/>
                  <a:pt x="4129967" y="2210162"/>
                </a:cubicBezTo>
                <a:cubicBezTo>
                  <a:pt x="4138156" y="2196241"/>
                  <a:pt x="4140216" y="2178246"/>
                  <a:pt x="4151636" y="2166825"/>
                </a:cubicBezTo>
                <a:cubicBezTo>
                  <a:pt x="4210939" y="2107517"/>
                  <a:pt x="4125014" y="2195148"/>
                  <a:pt x="4173304" y="2140823"/>
                </a:cubicBezTo>
                <a:cubicBezTo>
                  <a:pt x="4181448" y="2131662"/>
                  <a:pt x="4192507" y="2125020"/>
                  <a:pt x="4199306" y="2114821"/>
                </a:cubicBezTo>
                <a:cubicBezTo>
                  <a:pt x="4205084" y="2106154"/>
                  <a:pt x="4210044" y="2096881"/>
                  <a:pt x="4216640" y="2088819"/>
                </a:cubicBezTo>
                <a:cubicBezTo>
                  <a:pt x="4223108" y="2080913"/>
                  <a:pt x="4232081" y="2075247"/>
                  <a:pt x="4238309" y="2067151"/>
                </a:cubicBezTo>
                <a:cubicBezTo>
                  <a:pt x="4274310" y="2020350"/>
                  <a:pt x="4244215" y="2042990"/>
                  <a:pt x="4272978" y="2023815"/>
                </a:cubicBezTo>
                <a:cubicBezTo>
                  <a:pt x="4302262" y="1984768"/>
                  <a:pt x="4266855" y="2033000"/>
                  <a:pt x="4307647" y="1971811"/>
                </a:cubicBezTo>
                <a:cubicBezTo>
                  <a:pt x="4314540" y="1961471"/>
                  <a:pt x="4322922" y="1952131"/>
                  <a:pt x="4329315" y="1941475"/>
                </a:cubicBezTo>
                <a:cubicBezTo>
                  <a:pt x="4346032" y="1913613"/>
                  <a:pt x="4335578" y="1924861"/>
                  <a:pt x="4359651" y="1906806"/>
                </a:cubicBezTo>
                <a:cubicBezTo>
                  <a:pt x="4370164" y="1854234"/>
                  <a:pt x="4352749" y="1917159"/>
                  <a:pt x="4385653" y="1867803"/>
                </a:cubicBezTo>
                <a:cubicBezTo>
                  <a:pt x="4389739" y="1861674"/>
                  <a:pt x="4386494" y="1852620"/>
                  <a:pt x="4389986" y="1846135"/>
                </a:cubicBezTo>
                <a:cubicBezTo>
                  <a:pt x="4396835" y="1833416"/>
                  <a:pt x="4415988" y="1811466"/>
                  <a:pt x="4415988" y="1811466"/>
                </a:cubicBezTo>
                <a:cubicBezTo>
                  <a:pt x="4424248" y="1786689"/>
                  <a:pt x="4427628" y="1774506"/>
                  <a:pt x="4446324" y="1746461"/>
                </a:cubicBezTo>
                <a:cubicBezTo>
                  <a:pt x="4449213" y="1742127"/>
                  <a:pt x="4451964" y="1737698"/>
                  <a:pt x="4454991" y="1733460"/>
                </a:cubicBezTo>
                <a:cubicBezTo>
                  <a:pt x="4459189" y="1727583"/>
                  <a:pt x="4464276" y="1722319"/>
                  <a:pt x="4467992" y="1716126"/>
                </a:cubicBezTo>
                <a:cubicBezTo>
                  <a:pt x="4472978" y="1707817"/>
                  <a:pt x="4477394" y="1699121"/>
                  <a:pt x="4480993" y="1690124"/>
                </a:cubicBezTo>
                <a:cubicBezTo>
                  <a:pt x="4483205" y="1684594"/>
                  <a:pt x="4483443" y="1678440"/>
                  <a:pt x="4485327" y="1672789"/>
                </a:cubicBezTo>
                <a:cubicBezTo>
                  <a:pt x="4487787" y="1665409"/>
                  <a:pt x="4490775" y="1658203"/>
                  <a:pt x="4493994" y="1651121"/>
                </a:cubicBezTo>
                <a:cubicBezTo>
                  <a:pt x="4498004" y="1642299"/>
                  <a:pt x="4502244" y="1633565"/>
                  <a:pt x="4506995" y="1625119"/>
                </a:cubicBezTo>
                <a:cubicBezTo>
                  <a:pt x="4515254" y="1610436"/>
                  <a:pt x="4532997" y="1581782"/>
                  <a:pt x="4532997" y="1581782"/>
                </a:cubicBezTo>
                <a:cubicBezTo>
                  <a:pt x="4534441" y="1576004"/>
                  <a:pt x="4534375" y="1569619"/>
                  <a:pt x="4537330" y="1564448"/>
                </a:cubicBezTo>
                <a:cubicBezTo>
                  <a:pt x="4540371" y="1559127"/>
                  <a:pt x="4546343" y="1556100"/>
                  <a:pt x="4550331" y="1551447"/>
                </a:cubicBezTo>
                <a:cubicBezTo>
                  <a:pt x="4555032" y="1545963"/>
                  <a:pt x="4558998" y="1539890"/>
                  <a:pt x="4563332" y="1534112"/>
                </a:cubicBezTo>
                <a:cubicBezTo>
                  <a:pt x="4577985" y="1460848"/>
                  <a:pt x="4564964" y="1488056"/>
                  <a:pt x="4589334" y="1447439"/>
                </a:cubicBezTo>
                <a:cubicBezTo>
                  <a:pt x="4587889" y="1350654"/>
                  <a:pt x="4592239" y="1253609"/>
                  <a:pt x="4585000" y="1157085"/>
                </a:cubicBezTo>
                <a:cubicBezTo>
                  <a:pt x="4583495" y="1137021"/>
                  <a:pt x="4569695" y="1119835"/>
                  <a:pt x="4563332" y="1100747"/>
                </a:cubicBezTo>
                <a:cubicBezTo>
                  <a:pt x="4558998" y="1087746"/>
                  <a:pt x="4553654" y="1075039"/>
                  <a:pt x="4550331" y="1061744"/>
                </a:cubicBezTo>
                <a:cubicBezTo>
                  <a:pt x="4548887" y="1055966"/>
                  <a:pt x="4547881" y="1050060"/>
                  <a:pt x="4545998" y="1044410"/>
                </a:cubicBezTo>
                <a:cubicBezTo>
                  <a:pt x="4537763" y="1019704"/>
                  <a:pt x="4528515" y="995347"/>
                  <a:pt x="4519996" y="970738"/>
                </a:cubicBezTo>
                <a:cubicBezTo>
                  <a:pt x="4504176" y="925036"/>
                  <a:pt x="4515043" y="943805"/>
                  <a:pt x="4498327" y="918734"/>
                </a:cubicBezTo>
                <a:cubicBezTo>
                  <a:pt x="4488686" y="884991"/>
                  <a:pt x="4491659" y="890564"/>
                  <a:pt x="4476659" y="858063"/>
                </a:cubicBezTo>
                <a:cubicBezTo>
                  <a:pt x="4468899" y="841249"/>
                  <a:pt x="4465462" y="829635"/>
                  <a:pt x="4450657" y="819060"/>
                </a:cubicBezTo>
                <a:cubicBezTo>
                  <a:pt x="4445400" y="815305"/>
                  <a:pt x="4439101" y="813282"/>
                  <a:pt x="4433323" y="810393"/>
                </a:cubicBezTo>
                <a:cubicBezTo>
                  <a:pt x="4428989" y="803170"/>
                  <a:pt x="4426278" y="794681"/>
                  <a:pt x="4420322" y="788725"/>
                </a:cubicBezTo>
                <a:cubicBezTo>
                  <a:pt x="4413155" y="781558"/>
                  <a:pt x="4378074" y="756225"/>
                  <a:pt x="4363984" y="749722"/>
                </a:cubicBezTo>
                <a:cubicBezTo>
                  <a:pt x="4304669" y="722346"/>
                  <a:pt x="4353446" y="750953"/>
                  <a:pt x="4298980" y="723720"/>
                </a:cubicBezTo>
                <a:cubicBezTo>
                  <a:pt x="4297794" y="723127"/>
                  <a:pt x="4268893" y="706062"/>
                  <a:pt x="4264310" y="702052"/>
                </a:cubicBezTo>
                <a:cubicBezTo>
                  <a:pt x="4256623" y="695326"/>
                  <a:pt x="4250674" y="686694"/>
                  <a:pt x="4242642" y="680383"/>
                </a:cubicBezTo>
                <a:cubicBezTo>
                  <a:pt x="4230356" y="670729"/>
                  <a:pt x="4216486" y="663275"/>
                  <a:pt x="4203639" y="654381"/>
                </a:cubicBezTo>
                <a:cubicBezTo>
                  <a:pt x="4184437" y="641087"/>
                  <a:pt x="4169313" y="625737"/>
                  <a:pt x="4147302" y="615379"/>
                </a:cubicBezTo>
                <a:cubicBezTo>
                  <a:pt x="4066114" y="577173"/>
                  <a:pt x="4156688" y="636219"/>
                  <a:pt x="4082297" y="593710"/>
                </a:cubicBezTo>
                <a:cubicBezTo>
                  <a:pt x="4071508" y="587545"/>
                  <a:pt x="4062301" y="578935"/>
                  <a:pt x="4051962" y="572042"/>
                </a:cubicBezTo>
                <a:cubicBezTo>
                  <a:pt x="4044953" y="567370"/>
                  <a:pt x="4037436" y="563505"/>
                  <a:pt x="4030293" y="559041"/>
                </a:cubicBezTo>
                <a:cubicBezTo>
                  <a:pt x="4025876" y="556281"/>
                  <a:pt x="4022169" y="552203"/>
                  <a:pt x="4017292" y="550374"/>
                </a:cubicBezTo>
                <a:cubicBezTo>
                  <a:pt x="4010395" y="547788"/>
                  <a:pt x="4002847" y="547485"/>
                  <a:pt x="3995624" y="546040"/>
                </a:cubicBezTo>
                <a:cubicBezTo>
                  <a:pt x="3952820" y="517504"/>
                  <a:pt x="3971445" y="524978"/>
                  <a:pt x="3943620" y="515705"/>
                </a:cubicBezTo>
                <a:cubicBezTo>
                  <a:pt x="3937842" y="511371"/>
                  <a:pt x="3932746" y="505934"/>
                  <a:pt x="3926286" y="502704"/>
                </a:cubicBezTo>
                <a:cubicBezTo>
                  <a:pt x="3901011" y="490066"/>
                  <a:pt x="3887089" y="489638"/>
                  <a:pt x="3861281" y="481035"/>
                </a:cubicBezTo>
                <a:cubicBezTo>
                  <a:pt x="3819529" y="467117"/>
                  <a:pt x="3860757" y="475891"/>
                  <a:pt x="3813611" y="468035"/>
                </a:cubicBezTo>
                <a:cubicBezTo>
                  <a:pt x="3799165" y="460812"/>
                  <a:pt x="3785596" y="451473"/>
                  <a:pt x="3770274" y="446366"/>
                </a:cubicBezTo>
                <a:cubicBezTo>
                  <a:pt x="3747296" y="438708"/>
                  <a:pt x="3761665" y="443288"/>
                  <a:pt x="3726938" y="433365"/>
                </a:cubicBezTo>
                <a:cubicBezTo>
                  <a:pt x="3719715" y="429031"/>
                  <a:pt x="3713186" y="423242"/>
                  <a:pt x="3705270" y="420364"/>
                </a:cubicBezTo>
                <a:cubicBezTo>
                  <a:pt x="3697012" y="417361"/>
                  <a:pt x="3687860" y="417872"/>
                  <a:pt x="3679268" y="416031"/>
                </a:cubicBezTo>
                <a:cubicBezTo>
                  <a:pt x="3615273" y="402318"/>
                  <a:pt x="3675028" y="410405"/>
                  <a:pt x="3601262" y="403030"/>
                </a:cubicBezTo>
                <a:cubicBezTo>
                  <a:pt x="3579439" y="392119"/>
                  <a:pt x="3559296" y="381555"/>
                  <a:pt x="3536257" y="372694"/>
                </a:cubicBezTo>
                <a:cubicBezTo>
                  <a:pt x="3530698" y="370556"/>
                  <a:pt x="3524701" y="369805"/>
                  <a:pt x="3518923" y="368361"/>
                </a:cubicBezTo>
                <a:cubicBezTo>
                  <a:pt x="3488004" y="347747"/>
                  <a:pt x="3529441" y="373465"/>
                  <a:pt x="3475586" y="351026"/>
                </a:cubicBezTo>
                <a:cubicBezTo>
                  <a:pt x="3423918" y="329498"/>
                  <a:pt x="3482888" y="343820"/>
                  <a:pt x="3432250" y="333691"/>
                </a:cubicBezTo>
                <a:cubicBezTo>
                  <a:pt x="3369606" y="279997"/>
                  <a:pt x="3431965" y="324375"/>
                  <a:pt x="3375912" y="303356"/>
                </a:cubicBezTo>
                <a:cubicBezTo>
                  <a:pt x="3349270" y="293365"/>
                  <a:pt x="3324901" y="277686"/>
                  <a:pt x="3297907" y="268687"/>
                </a:cubicBezTo>
                <a:cubicBezTo>
                  <a:pt x="3293573" y="267242"/>
                  <a:pt x="3289183" y="265957"/>
                  <a:pt x="3284906" y="264353"/>
                </a:cubicBezTo>
                <a:cubicBezTo>
                  <a:pt x="3277622" y="261622"/>
                  <a:pt x="3270742" y="257733"/>
                  <a:pt x="3263237" y="255686"/>
                </a:cubicBezTo>
                <a:cubicBezTo>
                  <a:pt x="3254760" y="253374"/>
                  <a:pt x="3245903" y="252797"/>
                  <a:pt x="3237236" y="251352"/>
                </a:cubicBezTo>
                <a:cubicBezTo>
                  <a:pt x="3231458" y="248463"/>
                  <a:pt x="3225510" y="245890"/>
                  <a:pt x="3219901" y="242685"/>
                </a:cubicBezTo>
                <a:cubicBezTo>
                  <a:pt x="3215379" y="240101"/>
                  <a:pt x="3211777" y="235846"/>
                  <a:pt x="3206900" y="234017"/>
                </a:cubicBezTo>
                <a:cubicBezTo>
                  <a:pt x="3200003" y="231431"/>
                  <a:pt x="3192314" y="231707"/>
                  <a:pt x="3185232" y="229684"/>
                </a:cubicBezTo>
                <a:cubicBezTo>
                  <a:pt x="3172055" y="225919"/>
                  <a:pt x="3159796" y="218621"/>
                  <a:pt x="3146229" y="216683"/>
                </a:cubicBezTo>
                <a:cubicBezTo>
                  <a:pt x="3136117" y="215238"/>
                  <a:pt x="3125881" y="214489"/>
                  <a:pt x="3115893" y="212349"/>
                </a:cubicBezTo>
                <a:cubicBezTo>
                  <a:pt x="3097146" y="208332"/>
                  <a:pt x="3085953" y="202672"/>
                  <a:pt x="3068223" y="199348"/>
                </a:cubicBezTo>
                <a:cubicBezTo>
                  <a:pt x="3063409" y="198445"/>
                  <a:pt x="3010628" y="190366"/>
                  <a:pt x="2994551" y="186347"/>
                </a:cubicBezTo>
                <a:cubicBezTo>
                  <a:pt x="2964239" y="178769"/>
                  <a:pt x="3001449" y="185757"/>
                  <a:pt x="2964216" y="173346"/>
                </a:cubicBezTo>
                <a:cubicBezTo>
                  <a:pt x="2957228" y="171017"/>
                  <a:pt x="2949770" y="170457"/>
                  <a:pt x="2942547" y="169013"/>
                </a:cubicBezTo>
                <a:cubicBezTo>
                  <a:pt x="2932258" y="162153"/>
                  <a:pt x="2921619" y="155407"/>
                  <a:pt x="2912212" y="147344"/>
                </a:cubicBezTo>
                <a:cubicBezTo>
                  <a:pt x="2907559" y="143356"/>
                  <a:pt x="2904568" y="137320"/>
                  <a:pt x="2899211" y="134344"/>
                </a:cubicBezTo>
                <a:cubicBezTo>
                  <a:pt x="2891224" y="129907"/>
                  <a:pt x="2873209" y="125676"/>
                  <a:pt x="2873209" y="125676"/>
                </a:cubicBezTo>
                <a:cubicBezTo>
                  <a:pt x="2869282" y="122730"/>
                  <a:pt x="2849211" y="107177"/>
                  <a:pt x="2842873" y="104008"/>
                </a:cubicBezTo>
                <a:cubicBezTo>
                  <a:pt x="2838787" y="101965"/>
                  <a:pt x="2834071" y="101474"/>
                  <a:pt x="2829872" y="99674"/>
                </a:cubicBezTo>
                <a:cubicBezTo>
                  <a:pt x="2823934" y="97129"/>
                  <a:pt x="2818476" y="93552"/>
                  <a:pt x="2812538" y="91007"/>
                </a:cubicBezTo>
                <a:cubicBezTo>
                  <a:pt x="2803829" y="87275"/>
                  <a:pt x="2791005" y="84540"/>
                  <a:pt x="2782202" y="82340"/>
                </a:cubicBezTo>
                <a:cubicBezTo>
                  <a:pt x="2734056" y="58264"/>
                  <a:pt x="2793436" y="85054"/>
                  <a:pt x="2678195" y="69339"/>
                </a:cubicBezTo>
                <a:cubicBezTo>
                  <a:pt x="2674146" y="68787"/>
                  <a:pt x="2673403" y="61963"/>
                  <a:pt x="2669527" y="60671"/>
                </a:cubicBezTo>
                <a:cubicBezTo>
                  <a:pt x="2664046" y="58844"/>
                  <a:pt x="2662304" y="60671"/>
                  <a:pt x="2660860" y="60671"/>
                </a:cubicBezTo>
                <a:close/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E997A-FCCA-4002-9EF0-ADC37AAD3FD7}"/>
              </a:ext>
            </a:extLst>
          </p:cNvPr>
          <p:cNvSpPr txBox="1"/>
          <p:nvPr/>
        </p:nvSpPr>
        <p:spPr>
          <a:xfrm>
            <a:off x="8645631" y="628812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</p:spTree>
    <p:extLst>
      <p:ext uri="{BB962C8B-B14F-4D97-AF65-F5344CB8AC3E}">
        <p14:creationId xmlns:p14="http://schemas.microsoft.com/office/powerpoint/2010/main" val="2924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EFA0-200F-4EBD-8E42-EE34F0E0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654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Macedonia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and Timothy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DF423-2A65-48A1-B075-D76D018B7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18" y="482118"/>
            <a:ext cx="5356844" cy="60616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7DD4F9-95A2-467D-9A3B-289D66D5094D}"/>
              </a:ext>
            </a:extLst>
          </p:cNvPr>
          <p:cNvSpPr/>
          <p:nvPr/>
        </p:nvSpPr>
        <p:spPr>
          <a:xfrm>
            <a:off x="7215526" y="403029"/>
            <a:ext cx="1655454" cy="95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04437-FE63-427E-BA9F-47696AD41FFD}"/>
              </a:ext>
            </a:extLst>
          </p:cNvPr>
          <p:cNvSpPr/>
          <p:nvPr/>
        </p:nvSpPr>
        <p:spPr>
          <a:xfrm>
            <a:off x="7215526" y="988798"/>
            <a:ext cx="1161418" cy="95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B1AF90-6AF6-49AA-B173-22817A8C0E07}"/>
              </a:ext>
            </a:extLst>
          </p:cNvPr>
          <p:cNvSpPr/>
          <p:nvPr/>
        </p:nvSpPr>
        <p:spPr>
          <a:xfrm>
            <a:off x="7163522" y="1746461"/>
            <a:ext cx="1035742" cy="4593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2F214C-8600-41B9-B40C-0E7E3138FEA0}"/>
              </a:ext>
            </a:extLst>
          </p:cNvPr>
          <p:cNvSpPr/>
          <p:nvPr/>
        </p:nvSpPr>
        <p:spPr>
          <a:xfrm rot="20012932">
            <a:off x="7735159" y="2298706"/>
            <a:ext cx="753784" cy="132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FB0C9-AB25-412D-B397-FD98814D58B3}"/>
              </a:ext>
            </a:extLst>
          </p:cNvPr>
          <p:cNvSpPr/>
          <p:nvPr/>
        </p:nvSpPr>
        <p:spPr>
          <a:xfrm rot="20247606">
            <a:off x="8645634" y="3429000"/>
            <a:ext cx="199348" cy="1385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1DF8BE-02BF-4574-9E04-E016390802A2}"/>
              </a:ext>
            </a:extLst>
          </p:cNvPr>
          <p:cNvSpPr/>
          <p:nvPr/>
        </p:nvSpPr>
        <p:spPr>
          <a:xfrm rot="20247606">
            <a:off x="8376866" y="3503074"/>
            <a:ext cx="206387" cy="967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9382CD-AA99-4331-8A4A-0410157697B9}"/>
              </a:ext>
            </a:extLst>
          </p:cNvPr>
          <p:cNvSpPr/>
          <p:nvPr/>
        </p:nvSpPr>
        <p:spPr>
          <a:xfrm>
            <a:off x="7401873" y="2275166"/>
            <a:ext cx="255685" cy="25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298B4-5E15-4EEC-AE7F-74E4E7F1DB2F}"/>
              </a:ext>
            </a:extLst>
          </p:cNvPr>
          <p:cNvSpPr txBox="1"/>
          <p:nvPr/>
        </p:nvSpPr>
        <p:spPr>
          <a:xfrm>
            <a:off x="8459282" y="628812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853046-7BB4-4293-9938-A8D03B8CA6EC}"/>
              </a:ext>
            </a:extLst>
          </p:cNvPr>
          <p:cNvSpPr/>
          <p:nvPr/>
        </p:nvSpPr>
        <p:spPr>
          <a:xfrm>
            <a:off x="4030294" y="944736"/>
            <a:ext cx="4840686" cy="543114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C24F-642E-47F7-AB18-0763092E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433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Begins the Southern Baptist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of Prayer for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7BA1A-89BA-4238-A0A3-B1E437A33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3925"/>
            <a:ext cx="39433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Arundel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Baltimore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Ridge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Delaware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Eastern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Mid-Maryland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89BD6-4DCD-4D39-BC19-2F7A4E841DB8}"/>
              </a:ext>
            </a:extLst>
          </p:cNvPr>
          <p:cNvSpPr txBox="1"/>
          <p:nvPr/>
        </p:nvSpPr>
        <p:spPr>
          <a:xfrm>
            <a:off x="4715010" y="1378098"/>
            <a:ext cx="41646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Montgomery</a:t>
            </a:r>
          </a:p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Potomac</a:t>
            </a:r>
          </a:p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George’s</a:t>
            </a:r>
          </a:p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Susquehanna</a:t>
            </a:r>
          </a:p>
          <a:p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</a:t>
            </a:r>
          </a:p>
          <a:p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Lancaster</a:t>
            </a:r>
          </a:p>
          <a:p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York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4C64C7-CB72-4573-9D0E-5302DDF377E0}"/>
              </a:ext>
            </a:extLst>
          </p:cNvPr>
          <p:cNvSpPr/>
          <p:nvPr/>
        </p:nvSpPr>
        <p:spPr>
          <a:xfrm>
            <a:off x="4285977" y="3429001"/>
            <a:ext cx="4142698" cy="7746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1049-551B-4C2F-A985-A63D7448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C0751-204F-4773-83AF-77AA790E0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21" y="1825625"/>
            <a:ext cx="4972957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88279-4023-4DD2-A5DA-B1AFC9AB1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68"/>
            <a:ext cx="9143999" cy="80009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5F6E4F1-BBBF-457E-A2D2-C26D3EB5079F}"/>
              </a:ext>
            </a:extLst>
          </p:cNvPr>
          <p:cNvSpPr/>
          <p:nvPr/>
        </p:nvSpPr>
        <p:spPr>
          <a:xfrm>
            <a:off x="6731805" y="2799537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177732-278F-4322-A6D7-9D37E4A67575}"/>
              </a:ext>
            </a:extLst>
          </p:cNvPr>
          <p:cNvSpPr/>
          <p:nvPr/>
        </p:nvSpPr>
        <p:spPr>
          <a:xfrm>
            <a:off x="2751868" y="3594258"/>
            <a:ext cx="1637084" cy="18675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477609-A186-41D0-BA4F-7408DDEBE7A8}"/>
              </a:ext>
            </a:extLst>
          </p:cNvPr>
          <p:cNvSpPr/>
          <p:nvPr/>
        </p:nvSpPr>
        <p:spPr>
          <a:xfrm>
            <a:off x="3112441" y="5882207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F96285-8E25-4CDC-9885-9C63119F4AFC}"/>
              </a:ext>
            </a:extLst>
          </p:cNvPr>
          <p:cNvSpPr/>
          <p:nvPr/>
        </p:nvSpPr>
        <p:spPr>
          <a:xfrm>
            <a:off x="1813633" y="5952850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864666-EE2B-4048-B206-575855253FBC}"/>
              </a:ext>
            </a:extLst>
          </p:cNvPr>
          <p:cNvSpPr/>
          <p:nvPr/>
        </p:nvSpPr>
        <p:spPr>
          <a:xfrm>
            <a:off x="716088" y="5175484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EF40E5-519B-4FA5-A2E9-6CB736420D3C}"/>
              </a:ext>
            </a:extLst>
          </p:cNvPr>
          <p:cNvSpPr/>
          <p:nvPr/>
        </p:nvSpPr>
        <p:spPr>
          <a:xfrm>
            <a:off x="501982" y="4280015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1A895F-BA7D-46B1-92AD-2DA172923E3F}"/>
              </a:ext>
            </a:extLst>
          </p:cNvPr>
          <p:cNvSpPr/>
          <p:nvPr/>
        </p:nvSpPr>
        <p:spPr>
          <a:xfrm>
            <a:off x="7526827" y="1685197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07207E-176D-4992-A67E-181884FE817B}"/>
              </a:ext>
            </a:extLst>
          </p:cNvPr>
          <p:cNvSpPr/>
          <p:nvPr/>
        </p:nvSpPr>
        <p:spPr>
          <a:xfrm>
            <a:off x="6455536" y="1825625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D42E01-5923-43A2-AAAF-D9FF69382F83}"/>
              </a:ext>
            </a:extLst>
          </p:cNvPr>
          <p:cNvSpPr/>
          <p:nvPr/>
        </p:nvSpPr>
        <p:spPr>
          <a:xfrm>
            <a:off x="4222420" y="1687800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298CE2-F627-4B58-B7AD-D111B3D9A1B0}"/>
              </a:ext>
            </a:extLst>
          </p:cNvPr>
          <p:cNvSpPr/>
          <p:nvPr/>
        </p:nvSpPr>
        <p:spPr>
          <a:xfrm>
            <a:off x="5842843" y="1276182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7D534C-6144-4959-9F26-253511CF987A}"/>
              </a:ext>
            </a:extLst>
          </p:cNvPr>
          <p:cNvSpPr/>
          <p:nvPr/>
        </p:nvSpPr>
        <p:spPr>
          <a:xfrm>
            <a:off x="3309873" y="2479570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E4C832-B4A3-4C5F-AB75-8D8F1FD695D4}"/>
              </a:ext>
            </a:extLst>
          </p:cNvPr>
          <p:cNvSpPr/>
          <p:nvPr/>
        </p:nvSpPr>
        <p:spPr>
          <a:xfrm>
            <a:off x="1084855" y="2408787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E21470-F4FB-42D7-9ED1-01BAB472F06D}"/>
              </a:ext>
            </a:extLst>
          </p:cNvPr>
          <p:cNvSpPr/>
          <p:nvPr/>
        </p:nvSpPr>
        <p:spPr>
          <a:xfrm>
            <a:off x="2144952" y="5066534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ED779F-A7F0-476A-AD60-AE4ED29854D3}"/>
              </a:ext>
            </a:extLst>
          </p:cNvPr>
          <p:cNvSpPr/>
          <p:nvPr/>
        </p:nvSpPr>
        <p:spPr>
          <a:xfrm>
            <a:off x="2253956" y="4396408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A47E6A-E773-4339-8E55-C9522DD86640}"/>
              </a:ext>
            </a:extLst>
          </p:cNvPr>
          <p:cNvSpPr/>
          <p:nvPr/>
        </p:nvSpPr>
        <p:spPr>
          <a:xfrm>
            <a:off x="2085521" y="3238837"/>
            <a:ext cx="1705604" cy="33959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01A3FB-BCCB-44D8-8478-6ECF101E5CB4}"/>
              </a:ext>
            </a:extLst>
          </p:cNvPr>
          <p:cNvSpPr/>
          <p:nvPr/>
        </p:nvSpPr>
        <p:spPr>
          <a:xfrm>
            <a:off x="2904268" y="3746658"/>
            <a:ext cx="1637084" cy="18675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8B01A6-367D-4766-9910-57A3057BFD6A}"/>
              </a:ext>
            </a:extLst>
          </p:cNvPr>
          <p:cNvSpPr/>
          <p:nvPr/>
        </p:nvSpPr>
        <p:spPr>
          <a:xfrm>
            <a:off x="2363286" y="3985732"/>
            <a:ext cx="1637084" cy="18675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177A1F-439D-46B0-A60B-569857FBF9A7}"/>
              </a:ext>
            </a:extLst>
          </p:cNvPr>
          <p:cNvSpPr/>
          <p:nvPr/>
        </p:nvSpPr>
        <p:spPr>
          <a:xfrm>
            <a:off x="3892340" y="4172468"/>
            <a:ext cx="1637084" cy="18675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4C8EA7-EFB5-4C68-BE25-825326CA80C2}"/>
              </a:ext>
            </a:extLst>
          </p:cNvPr>
          <p:cNvSpPr/>
          <p:nvPr/>
        </p:nvSpPr>
        <p:spPr>
          <a:xfrm>
            <a:off x="3753457" y="3833332"/>
            <a:ext cx="1637084" cy="18675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8A2990-BA57-4AB0-83B1-4E71DABC3DBE}"/>
              </a:ext>
            </a:extLst>
          </p:cNvPr>
          <p:cNvSpPr/>
          <p:nvPr/>
        </p:nvSpPr>
        <p:spPr>
          <a:xfrm>
            <a:off x="3056668" y="3899058"/>
            <a:ext cx="1637084" cy="18675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066068-04CB-4CE9-BEBE-35118A114E73}"/>
              </a:ext>
            </a:extLst>
          </p:cNvPr>
          <p:cNvSpPr/>
          <p:nvPr/>
        </p:nvSpPr>
        <p:spPr>
          <a:xfrm>
            <a:off x="5267348" y="3849007"/>
            <a:ext cx="1870171" cy="18675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FCAE108-B89D-4675-916A-7BDF7A27DF1E}"/>
              </a:ext>
            </a:extLst>
          </p:cNvPr>
          <p:cNvSpPr/>
          <p:nvPr/>
        </p:nvSpPr>
        <p:spPr>
          <a:xfrm>
            <a:off x="5242067" y="4062079"/>
            <a:ext cx="1870171" cy="18675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66D34F-F477-439D-A76D-E538F9EF6261}"/>
              </a:ext>
            </a:extLst>
          </p:cNvPr>
          <p:cNvSpPr/>
          <p:nvPr/>
        </p:nvSpPr>
        <p:spPr>
          <a:xfrm>
            <a:off x="4363060" y="4431164"/>
            <a:ext cx="1870171" cy="18675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06C5B80-3107-4DDB-A570-FE3E9BD7A7EC}"/>
              </a:ext>
            </a:extLst>
          </p:cNvPr>
          <p:cNvSpPr/>
          <p:nvPr/>
        </p:nvSpPr>
        <p:spPr>
          <a:xfrm>
            <a:off x="4428068" y="4699849"/>
            <a:ext cx="1870171" cy="18675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887BFFF-7807-4B72-AA56-DF5AEEFEE4CA}"/>
              </a:ext>
            </a:extLst>
          </p:cNvPr>
          <p:cNvSpPr/>
          <p:nvPr/>
        </p:nvSpPr>
        <p:spPr>
          <a:xfrm>
            <a:off x="3514385" y="5136031"/>
            <a:ext cx="1870171" cy="32036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1182571-1748-436A-8F89-DD3A2F22F285}"/>
              </a:ext>
            </a:extLst>
          </p:cNvPr>
          <p:cNvSpPr/>
          <p:nvPr/>
        </p:nvSpPr>
        <p:spPr>
          <a:xfrm>
            <a:off x="7763932" y="6171810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B167A8A-A775-47BD-9010-EA978B0E4E33}"/>
              </a:ext>
            </a:extLst>
          </p:cNvPr>
          <p:cNvSpPr/>
          <p:nvPr/>
        </p:nvSpPr>
        <p:spPr>
          <a:xfrm>
            <a:off x="7410539" y="2476264"/>
            <a:ext cx="1104811" cy="45833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839F645-07BA-4852-B28A-7C0E320F5893}"/>
              </a:ext>
            </a:extLst>
          </p:cNvPr>
          <p:cNvSpPr/>
          <p:nvPr/>
        </p:nvSpPr>
        <p:spPr>
          <a:xfrm>
            <a:off x="7863157" y="2705432"/>
            <a:ext cx="1104811" cy="458337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1B17EEA-ABDE-4EBE-8607-0DAB573A116A}"/>
              </a:ext>
            </a:extLst>
          </p:cNvPr>
          <p:cNvSpPr/>
          <p:nvPr/>
        </p:nvSpPr>
        <p:spPr>
          <a:xfrm>
            <a:off x="4948260" y="2663750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62A9B64-16A0-46EC-B64C-36760BD15152}"/>
              </a:ext>
            </a:extLst>
          </p:cNvPr>
          <p:cNvSpPr/>
          <p:nvPr/>
        </p:nvSpPr>
        <p:spPr>
          <a:xfrm>
            <a:off x="2085521" y="1523331"/>
            <a:ext cx="833825" cy="33959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3D7F46-6914-41E4-8B22-1EEFA7C49978}"/>
              </a:ext>
            </a:extLst>
          </p:cNvPr>
          <p:cNvSpPr/>
          <p:nvPr/>
        </p:nvSpPr>
        <p:spPr>
          <a:xfrm>
            <a:off x="5419748" y="3450177"/>
            <a:ext cx="1870171" cy="32327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8CBF769-11C5-4970-9233-666D80E41EDC}"/>
              </a:ext>
            </a:extLst>
          </p:cNvPr>
          <p:cNvSpPr/>
          <p:nvPr/>
        </p:nvSpPr>
        <p:spPr>
          <a:xfrm>
            <a:off x="1324237" y="3952124"/>
            <a:ext cx="1369433" cy="51570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95F0DDC-D6E7-4360-A5FA-5FB0A16295CA}"/>
              </a:ext>
            </a:extLst>
          </p:cNvPr>
          <p:cNvSpPr/>
          <p:nvPr/>
        </p:nvSpPr>
        <p:spPr>
          <a:xfrm>
            <a:off x="1924140" y="3886056"/>
            <a:ext cx="161380" cy="1367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DF05-DED9-41C7-8CD5-234326C0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0B67D-8D74-4047-AB07-29525DFA4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10"/>
            <a:ext cx="9144000" cy="57419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1A3DC5-C907-4F7B-9E74-BA05D718B0AE}"/>
              </a:ext>
            </a:extLst>
          </p:cNvPr>
          <p:cNvSpPr txBox="1"/>
          <p:nvPr/>
        </p:nvSpPr>
        <p:spPr>
          <a:xfrm>
            <a:off x="-42507" y="6111371"/>
            <a:ext cx="932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Start New Churches and New Associations of Churches</a:t>
            </a:r>
          </a:p>
        </p:txBody>
      </p:sp>
    </p:spTree>
    <p:extLst>
      <p:ext uri="{BB962C8B-B14F-4D97-AF65-F5344CB8AC3E}">
        <p14:creationId xmlns:p14="http://schemas.microsoft.com/office/powerpoint/2010/main" val="232247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497C-5186-4D8F-AF6A-3A9BE7D4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9BE0B-81E3-46A4-8AB5-4778B05F6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3014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no longer in the world,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are in the world,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am coming to You. Holy Father,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them by Your name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have given Me,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 they may 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one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We are one. </a:t>
            </a:r>
          </a:p>
          <a:p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1A2B-1173-4F3A-A4E2-5282F9311989}"/>
              </a:ext>
            </a:extLst>
          </p:cNvPr>
          <p:cNvSpPr txBox="1"/>
          <p:nvPr/>
        </p:nvSpPr>
        <p:spPr>
          <a:xfrm>
            <a:off x="8298938" y="633579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53365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E6EF-B8DD-4469-A4AF-9C12030F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that We Can Be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6B94-C30F-4687-9327-E8B314EB3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68" y="1539592"/>
            <a:ext cx="8220662" cy="435133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Lord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Church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an Association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State Convention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National Convention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an International Mission to the World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Part of the Greater Kingdom of God</a:t>
            </a:r>
          </a:p>
        </p:txBody>
      </p:sp>
    </p:spTree>
    <p:extLst>
      <p:ext uri="{BB962C8B-B14F-4D97-AF65-F5344CB8AC3E}">
        <p14:creationId xmlns:p14="http://schemas.microsoft.com/office/powerpoint/2010/main" val="26900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85C-E80C-4809-B143-D2C826A8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42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One With the Lord?</a:t>
            </a:r>
          </a:p>
        </p:txBody>
      </p:sp>
    </p:spTree>
    <p:extLst>
      <p:ext uri="{BB962C8B-B14F-4D97-AF65-F5344CB8AC3E}">
        <p14:creationId xmlns:p14="http://schemas.microsoft.com/office/powerpoint/2010/main" val="267724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4E38-DBAF-4260-9F15-CBDE2282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1106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308D-0D9C-4A92-B1D6-A3A8C517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824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pray not only for these,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also for those who believe in Me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their message.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they all 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one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You, Father, are in Me and I am in You. May they also 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one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Us,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world may believe You sent Me. </a:t>
            </a:r>
          </a:p>
          <a:p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FD5B6-04D5-4B66-A281-DCA12B7DDD9B}"/>
              </a:ext>
            </a:extLst>
          </p:cNvPr>
          <p:cNvSpPr txBox="1"/>
          <p:nvPr/>
        </p:nvSpPr>
        <p:spPr>
          <a:xfrm>
            <a:off x="8298938" y="633579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9332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4E38-DBAF-4260-9F15-CBDE2282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781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308D-0D9C-4A92-B1D6-A3A8C517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14" y="1439930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given them the glory You have given Me.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they 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one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We are one.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am in them and You are in Me.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they be made </a:t>
            </a:r>
            <a:r>
              <a:rPr lang="en-US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completely one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world may know You have sent Me and have loved them as You have loved Me.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04FDC-A190-4AF5-912E-C01105E3C309}"/>
              </a:ext>
            </a:extLst>
          </p:cNvPr>
          <p:cNvSpPr txBox="1"/>
          <p:nvPr/>
        </p:nvSpPr>
        <p:spPr>
          <a:xfrm>
            <a:off x="8298938" y="633579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329326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9A46-98AA-4872-935B-9E746432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04BD-C483-4C48-BED3-4A3EAEAB9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Lord</a:t>
            </a:r>
          </a:p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Marriage</a:t>
            </a:r>
          </a:p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Family</a:t>
            </a:r>
          </a:p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Church</a:t>
            </a:r>
          </a:p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Like Minded Churches</a:t>
            </a:r>
          </a:p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Part of God’s Kingdom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D178D7A3-94ED-4A9D-8F0D-F4F9DB2D9E4A}"/>
              </a:ext>
            </a:extLst>
          </p:cNvPr>
          <p:cNvSpPr/>
          <p:nvPr/>
        </p:nvSpPr>
        <p:spPr>
          <a:xfrm>
            <a:off x="736721" y="5707418"/>
            <a:ext cx="134343" cy="1516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10BC-17CE-4847-A21F-C528FD86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Be One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9A84-1E59-4EF9-ACCE-98499933B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</a:t>
            </a:r>
          </a:p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Non-Believers</a:t>
            </a:r>
          </a:p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Change the Word of God</a:t>
            </a:r>
          </a:p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Ignore or Dilute the Word of God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A0E3C83E-D68E-456A-8B76-6F7266125D9D}"/>
              </a:ext>
            </a:extLst>
          </p:cNvPr>
          <p:cNvSpPr/>
          <p:nvPr/>
        </p:nvSpPr>
        <p:spPr>
          <a:xfrm>
            <a:off x="749723" y="4866687"/>
            <a:ext cx="134343" cy="1516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2342-A44F-4BBA-A7DD-30319B02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9066C-CE63-4CDE-87E6-5F88CA07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Like-Minded Churches</a:t>
            </a:r>
          </a:p>
          <a:p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to form an “Association of Churches”</a:t>
            </a:r>
          </a:p>
        </p:txBody>
      </p:sp>
    </p:spTree>
    <p:extLst>
      <p:ext uri="{BB962C8B-B14F-4D97-AF65-F5344CB8AC3E}">
        <p14:creationId xmlns:p14="http://schemas.microsoft.com/office/powerpoint/2010/main" val="22475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2342-A44F-4BBA-A7DD-30319B02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9066C-CE63-4CDE-87E6-5F88CA07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New Testament, an </a:t>
            </a:r>
            <a:r>
              <a:rPr lang="en-US" sz="4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Churches is referred to as “the Churches of” a particular Region, such as, “</a:t>
            </a:r>
            <a:r>
              <a:rPr lang="en-US" sz="4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Galatia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6810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76BE-4CBD-4579-B996-AC93917A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Association of Churches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E358C-557D-4200-A309-EE9835AFD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5586"/>
            <a:ext cx="7886700" cy="435133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Group of Like-Minded Churches</a:t>
            </a:r>
          </a:p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Located Somewhat Close to Each Other</a:t>
            </a:r>
          </a:p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Choose to Fellowship With Each Other</a:t>
            </a:r>
          </a:p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Choose to Work Together to Advance the Gospel</a:t>
            </a:r>
          </a:p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Choose to </a:t>
            </a:r>
            <a:r>
              <a:rPr lang="en-US" sz="4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One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86C5F5D-201D-4556-B62C-33327BCE96A6}"/>
              </a:ext>
            </a:extLst>
          </p:cNvPr>
          <p:cNvSpPr/>
          <p:nvPr/>
        </p:nvSpPr>
        <p:spPr>
          <a:xfrm>
            <a:off x="741055" y="6140785"/>
            <a:ext cx="134343" cy="1516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</TotalTime>
  <Words>410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Being One</vt:lpstr>
      <vt:lpstr>John 17:11</vt:lpstr>
      <vt:lpstr>John 17:20-21</vt:lpstr>
      <vt:lpstr>John 17:22-23</vt:lpstr>
      <vt:lpstr>Being One</vt:lpstr>
      <vt:lpstr>Don’t Be One With</vt:lpstr>
      <vt:lpstr>Being One</vt:lpstr>
      <vt:lpstr>Being One</vt:lpstr>
      <vt:lpstr>An Association of Churches</vt:lpstr>
      <vt:lpstr>PowerPoint Presentation</vt:lpstr>
      <vt:lpstr> Phoenicia Association Peter and John</vt:lpstr>
      <vt:lpstr>Samaria Association Peter and John</vt:lpstr>
      <vt:lpstr>Judea Association Peter and John</vt:lpstr>
      <vt:lpstr>Galatia Association Paul and Timothy</vt:lpstr>
      <vt:lpstr>Asia Association Paul and Timothy Later, John</vt:lpstr>
      <vt:lpstr>Macedonia Association Paul and Timothy</vt:lpstr>
      <vt:lpstr>Today Begins the Southern Baptist Week of Prayer for Associations</vt:lpstr>
      <vt:lpstr>PowerPoint Presentation</vt:lpstr>
      <vt:lpstr>PowerPoint Presentation</vt:lpstr>
      <vt:lpstr>Pray that We Can Be One</vt:lpstr>
      <vt:lpstr>Are You One With the Lord?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Sheffield</dc:creator>
  <cp:lastModifiedBy>Dan Sheffield</cp:lastModifiedBy>
  <cp:revision>42</cp:revision>
  <cp:lastPrinted>2018-05-20T00:18:41Z</cp:lastPrinted>
  <dcterms:created xsi:type="dcterms:W3CDTF">2018-05-18T11:39:13Z</dcterms:created>
  <dcterms:modified xsi:type="dcterms:W3CDTF">2018-05-20T11:00:24Z</dcterms:modified>
</cp:coreProperties>
</file>