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5" r:id="rId21"/>
    <p:sldId id="278" r:id="rId22"/>
    <p:sldId id="276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159CF-0132-4AAD-82F5-69E5F268EE47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1180DA-F9F2-46A8-98AD-62F9620BA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PENTECOSTAL POWER</a:t>
            </a:r>
            <a:endParaRPr lang="en-US" sz="6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ACTS 2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“All of them were filled with the Holy Spirit…” 2:4.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1.  SPIRIT - FILLED AND EMPOWERED.</a:t>
            </a:r>
            <a:endParaRPr lang="en-US" sz="5400" dirty="0">
              <a:solidFill>
                <a:schemeClr val="accent4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A.  OT prophecy of the coming of the H.S.—2:14-21.</a:t>
            </a:r>
          </a:p>
          <a:p>
            <a:r>
              <a:rPr lang="en-US" sz="3600" dirty="0"/>
              <a:t>B</a:t>
            </a:r>
            <a:r>
              <a:rPr lang="en-US" sz="3600" dirty="0" smtClean="0"/>
              <a:t>.  Jesus’ life—2:22.</a:t>
            </a:r>
          </a:p>
          <a:p>
            <a:r>
              <a:rPr lang="en-US" sz="3600" dirty="0" smtClean="0"/>
              <a:t>C.  The crucifixion—2:23.</a:t>
            </a:r>
          </a:p>
          <a:p>
            <a:r>
              <a:rPr lang="en-US" sz="3600" dirty="0" smtClean="0"/>
              <a:t>D.  The exaltation—2:24-32.</a:t>
            </a:r>
          </a:p>
          <a:p>
            <a:r>
              <a:rPr lang="en-US" sz="3600" dirty="0" smtClean="0"/>
              <a:t>E.  Conclusion and invitation—2:37-41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2. PREACHING OF THE WORD OF GOD.</a:t>
            </a:r>
            <a:endParaRPr lang="en-US" sz="5400" dirty="0">
              <a:solidFill>
                <a:schemeClr val="accent4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“Repent and be baptized, every one of you, in the name of Jesus Christ for the forgiveness of your sins.”  2:38.</a:t>
            </a:r>
          </a:p>
          <a:p>
            <a:r>
              <a:rPr lang="en-US" sz="3600" dirty="0" smtClean="0"/>
              <a:t>“Those who accepted his message were baptized ,  and about 3,000 were added to their number that day.”  2:41.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4"/>
                </a:solidFill>
                <a:latin typeface="Algerian" pitchFamily="82" charset="0"/>
              </a:rPr>
              <a:t>3.  REQUIRES   SALVATION AND   BAPTISM.</a:t>
            </a:r>
            <a:endParaRPr lang="en-US" sz="4800" dirty="0">
              <a:solidFill>
                <a:schemeClr val="accent4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“They devoted themselves to the apostles’ teaching…”  2:42a.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4.  A TEACHING  CHURCH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“They devoted themselves… to the fellowship (</a:t>
            </a:r>
            <a:r>
              <a:rPr lang="en-US" sz="4000" i="1" dirty="0" smtClean="0"/>
              <a:t>koinonia</a:t>
            </a:r>
            <a:r>
              <a:rPr lang="en-US" sz="4000" dirty="0" smtClean="0"/>
              <a:t>).”  2:42b.</a:t>
            </a:r>
          </a:p>
          <a:p>
            <a:r>
              <a:rPr lang="en-US" sz="4000" dirty="0" smtClean="0"/>
              <a:t>“They were all together in one place.”  2:1.</a:t>
            </a:r>
          </a:p>
          <a:p>
            <a:r>
              <a:rPr lang="en-US" sz="4000" dirty="0" smtClean="0"/>
              <a:t>“Everyday they continued to meet together…”  2:46.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5.  A FELLOWSHIPPING CHURCH</a:t>
            </a:r>
            <a:r>
              <a:rPr lang="en-US" sz="5400" dirty="0" smtClean="0">
                <a:solidFill>
                  <a:schemeClr val="accent4"/>
                </a:solidFill>
              </a:rPr>
              <a:t>.</a:t>
            </a:r>
            <a:endParaRPr lang="en-US" sz="5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“They devoted themselves to…the breaking of bread…”   2:42c.</a:t>
            </a:r>
          </a:p>
          <a:p>
            <a:r>
              <a:rPr lang="en-US" sz="4000" dirty="0" smtClean="0"/>
              <a:t>“Every day they continued to meet together in the temple courts.  They broke bread in their homes and ate together with glad and sincere hearts, praising God…”  2:46-47.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6.  A WORSHIPPING CHURCH.</a:t>
            </a:r>
            <a:endParaRPr lang="en-US" sz="5400" dirty="0">
              <a:solidFill>
                <a:schemeClr val="accent4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“They devoted themselves to … prayer.”   2:42d.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7.  A PRAYING CHURCH.</a:t>
            </a:r>
            <a:endParaRPr lang="en-US" sz="5400" dirty="0">
              <a:solidFill>
                <a:schemeClr val="accent4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sz="4000" dirty="0" smtClean="0"/>
              <a:t>“Everyone was filled with awe…”  2:43.</a:t>
            </a:r>
          </a:p>
          <a:p>
            <a:r>
              <a:rPr lang="en-US" sz="4000" dirty="0" smtClean="0"/>
              <a:t>“…Enjoying the favor of all the people.”  2:47.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accent4"/>
                </a:solidFill>
                <a:latin typeface="Algerian" pitchFamily="82" charset="0"/>
              </a:rPr>
              <a:t>8</a:t>
            </a:r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.  A WELL  RESPECTED CHURCH.</a:t>
            </a:r>
            <a:endParaRPr lang="en-US" sz="5400" dirty="0">
              <a:solidFill>
                <a:schemeClr val="accent4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“All the believers were together and had everything in common.  Selling their possessions and goods, they gave to anyone as he had need.”  2:44-45.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4"/>
                </a:solidFill>
                <a:latin typeface="Algerian" pitchFamily="82" charset="0"/>
              </a:rPr>
              <a:t>9</a:t>
            </a:r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.  A SELFLESS  CHURCH.</a:t>
            </a:r>
            <a:endParaRPr lang="en-US" sz="5400" dirty="0">
              <a:solidFill>
                <a:schemeClr val="accent4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“And the Lord added to their number daily those who were being saved.”  2:47b.</a:t>
            </a:r>
          </a:p>
          <a:p>
            <a:r>
              <a:rPr lang="en-US" sz="3600" dirty="0" smtClean="0"/>
              <a:t>“Many who heard the message believed, and the number of men grew to about 5,000.”  4:4.</a:t>
            </a:r>
          </a:p>
          <a:p>
            <a:r>
              <a:rPr lang="en-US" sz="3600" dirty="0" smtClean="0"/>
              <a:t>“More and more men and women believed in the Lord and were added to their number.”  5:14.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4"/>
                </a:solidFill>
                <a:latin typeface="Algerian" pitchFamily="82" charset="0"/>
              </a:rPr>
              <a:t>10.  A GROWING CHURCH</a:t>
            </a:r>
            <a:r>
              <a:rPr lang="en-US" sz="5400" dirty="0" smtClean="0">
                <a:solidFill>
                  <a:schemeClr val="accent4"/>
                </a:solidFill>
              </a:rPr>
              <a:t>.</a:t>
            </a:r>
            <a:endParaRPr lang="en-US" sz="5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0354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Autofit/>
          </a:bodyPr>
          <a:lstStyle/>
          <a:p>
            <a:r>
              <a:rPr lang="en-US" sz="7200" dirty="0" smtClean="0"/>
              <a:t>ACTS 2:1-47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ARE YOU SAVED?</a:t>
            </a:r>
          </a:p>
          <a:p>
            <a:r>
              <a:rPr lang="en-US" sz="4000" dirty="0" smtClean="0"/>
              <a:t>BAPTIZED?</a:t>
            </a:r>
          </a:p>
          <a:p>
            <a:r>
              <a:rPr lang="en-US" sz="4000" dirty="0" smtClean="0"/>
              <a:t>IF NOT, WOULD YOU LIKE TO BE?!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ARE YOU A MEMBER OF SUCH A CHURCH?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6999" y="0"/>
            <a:ext cx="9270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9400" y="-209550"/>
            <a:ext cx="9423400" cy="706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735" y="0"/>
            <a:ext cx="9255736" cy="700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WHEN DID THE CHURCH BEGIN?</a:t>
            </a:r>
          </a:p>
          <a:p>
            <a:r>
              <a:rPr lang="en-US" sz="4000" dirty="0" smtClean="0"/>
              <a:t>Jesus had told them, “I will build my church”  Matthew 16:18.  Future tense.</a:t>
            </a:r>
          </a:p>
          <a:p>
            <a:r>
              <a:rPr lang="en-US" sz="4000" dirty="0" smtClean="0"/>
              <a:t>He also said, “Wait for the gift my Father promised, … in a few days you will be baptized with the Holy  Spirit.”  Acts 1:4-5.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THE 1</a:t>
            </a:r>
            <a:r>
              <a:rPr lang="en-US" sz="6000" baseline="30000" dirty="0" smtClean="0">
                <a:latin typeface="Algerian" pitchFamily="82" charset="0"/>
              </a:rPr>
              <a:t>ST</a:t>
            </a:r>
            <a:r>
              <a:rPr lang="en-US" sz="6000" dirty="0" smtClean="0">
                <a:latin typeface="Algerian" pitchFamily="82" charset="0"/>
              </a:rPr>
              <a:t> CHURCH</a:t>
            </a:r>
            <a:endParaRPr lang="en-US" sz="6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On the day of Pentecost,  “All of them were filled with the Holy Spirit…”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2:4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Peter said of the Gentiles of Cornelius’ household,  “The Holy  Spirit came on them as he had come on us </a:t>
            </a:r>
            <a:r>
              <a:rPr lang="en-US" sz="4400" i="1" dirty="0" smtClean="0"/>
              <a:t>at the beginning</a:t>
            </a:r>
            <a:r>
              <a:rPr lang="en-US" sz="4400" dirty="0" smtClean="0"/>
              <a:t>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 11:15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“For </a:t>
            </a:r>
            <a:r>
              <a:rPr lang="en-US" sz="4400" i="1" dirty="0" smtClean="0"/>
              <a:t>we were all </a:t>
            </a:r>
            <a:r>
              <a:rPr lang="en-US" sz="4400" dirty="0" smtClean="0"/>
              <a:t>baptized by one Spirit into one body—whether Jews or Greeks, slave or free---and </a:t>
            </a:r>
            <a:r>
              <a:rPr lang="en-US" sz="4400" i="1" dirty="0" smtClean="0"/>
              <a:t>we were all </a:t>
            </a:r>
            <a:r>
              <a:rPr lang="en-US" sz="4400" dirty="0" smtClean="0"/>
              <a:t>given the one Spirit to drink.”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COR. 12:13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“And in him [Jesus] </a:t>
            </a:r>
            <a:r>
              <a:rPr lang="en-US" sz="4400" i="1" dirty="0" smtClean="0"/>
              <a:t>you too </a:t>
            </a:r>
            <a:r>
              <a:rPr lang="en-US" sz="4400" dirty="0" smtClean="0"/>
              <a:t>are being built together to become a dwelling in which God lives by his Spirit.”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2:22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“On the Day of Pentecost, the Lord began to build His Church, forming a spiritual body through the work of the Holy Spirit.”    Prof. Ivan French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First, look for a SPIRIT- FILLED AND EMPOWERED CHURCH.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latin typeface="Arial Narrow" pitchFamily="34" charset="0"/>
              </a:rPr>
              <a:t>What should you look for in a Church?</a:t>
            </a:r>
            <a:endParaRPr lang="en-US" sz="5400" i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617</Words>
  <Application>Microsoft Office PowerPoint</Application>
  <PresentationFormat>On-screen Show (4:3)</PresentationFormat>
  <Paragraphs>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PENTECOSTAL POWER</vt:lpstr>
      <vt:lpstr>ACTS 2:1-47</vt:lpstr>
      <vt:lpstr>THE 1ST CHURCH</vt:lpstr>
      <vt:lpstr>ACTS 2:4</vt:lpstr>
      <vt:lpstr>ACTS  11:15</vt:lpstr>
      <vt:lpstr>1 COR. 12:13</vt:lpstr>
      <vt:lpstr>Ephesians 2:22</vt:lpstr>
      <vt:lpstr>Conclusion</vt:lpstr>
      <vt:lpstr>What should you look for in a Church?</vt:lpstr>
      <vt:lpstr>1.  SPIRIT - FILLED AND EMPOWERED.</vt:lpstr>
      <vt:lpstr>2. PREACHING OF THE WORD OF GOD.</vt:lpstr>
      <vt:lpstr>3.  REQUIRES   SALVATION AND   BAPTISM.</vt:lpstr>
      <vt:lpstr>4.  A TEACHING  CHURCH.</vt:lpstr>
      <vt:lpstr>5.  A FELLOWSHIPPING CHURCH.</vt:lpstr>
      <vt:lpstr>6.  A WORSHIPPING CHURCH.</vt:lpstr>
      <vt:lpstr>7.  A PRAYING CHURCH.</vt:lpstr>
      <vt:lpstr>8.  A WELL  RESPECTED CHURCH.</vt:lpstr>
      <vt:lpstr>9.  A SELFLESS  CHURCH.</vt:lpstr>
      <vt:lpstr>10.  A GROWING CHURCH.</vt:lpstr>
      <vt:lpstr>ARE YOU A MEMBER OF SUCH A CHURCH?</vt:lpstr>
      <vt:lpstr>Slide 21</vt:lpstr>
      <vt:lpstr>Slide 22</vt:lpstr>
      <vt:lpstr>Slide 23</vt:lpstr>
      <vt:lpstr>Slide 24</vt:lpstr>
      <vt:lpstr>Slide 25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PENTECOSTAL POWER</dc:title>
  <dc:creator>PastorSteve</dc:creator>
  <cp:lastModifiedBy>PastorSteve</cp:lastModifiedBy>
  <cp:revision>10</cp:revision>
  <dcterms:created xsi:type="dcterms:W3CDTF">2018-04-17T14:18:59Z</dcterms:created>
  <dcterms:modified xsi:type="dcterms:W3CDTF">2018-04-19T16:05:30Z</dcterms:modified>
</cp:coreProperties>
</file>