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0"/>
  </p:notesMasterIdLst>
  <p:sldIdLst>
    <p:sldId id="256" r:id="rId2"/>
    <p:sldId id="257" r:id="rId3"/>
    <p:sldId id="258" r:id="rId4"/>
    <p:sldId id="259" r:id="rId5"/>
    <p:sldId id="260" r:id="rId6"/>
    <p:sldId id="261" r:id="rId7"/>
    <p:sldId id="262" r:id="rId8"/>
    <p:sldId id="274" r:id="rId9"/>
    <p:sldId id="279" r:id="rId10"/>
    <p:sldId id="263" r:id="rId11"/>
    <p:sldId id="281" r:id="rId12"/>
    <p:sldId id="264" r:id="rId13"/>
    <p:sldId id="265" r:id="rId14"/>
    <p:sldId id="277" r:id="rId15"/>
    <p:sldId id="282" r:id="rId16"/>
    <p:sldId id="283" r:id="rId17"/>
    <p:sldId id="270" r:id="rId18"/>
    <p:sldId id="271" r:id="rId19"/>
    <p:sldId id="272" r:id="rId20"/>
    <p:sldId id="273" r:id="rId21"/>
    <p:sldId id="275" r:id="rId22"/>
    <p:sldId id="276" r:id="rId23"/>
    <p:sldId id="278" r:id="rId24"/>
    <p:sldId id="268" r:id="rId25"/>
    <p:sldId id="269" r:id="rId26"/>
    <p:sldId id="267" r:id="rId27"/>
    <p:sldId id="284" r:id="rId28"/>
    <p:sldId id="266"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4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B2499D-9B89-420F-9D8E-54432E485081}" type="datetimeFigureOut">
              <a:rPr lang="en-US" smtClean="0"/>
              <a:t>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583A79-5572-44ED-9FAC-AA0DDC5859A4}" type="slidenum">
              <a:rPr lang="en-US" smtClean="0"/>
              <a:t>‹#›</a:t>
            </a:fld>
            <a:endParaRPr lang="en-US"/>
          </a:p>
        </p:txBody>
      </p:sp>
    </p:spTree>
    <p:extLst>
      <p:ext uri="{BB962C8B-B14F-4D97-AF65-F5344CB8AC3E}">
        <p14:creationId xmlns:p14="http://schemas.microsoft.com/office/powerpoint/2010/main" val="37246790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583A79-5572-44ED-9FAC-AA0DDC5859A4}" type="slidenum">
              <a:rPr lang="en-US" smtClean="0"/>
              <a:t>19</a:t>
            </a:fld>
            <a:endParaRPr lang="en-US"/>
          </a:p>
        </p:txBody>
      </p:sp>
    </p:spTree>
    <p:extLst>
      <p:ext uri="{BB962C8B-B14F-4D97-AF65-F5344CB8AC3E}">
        <p14:creationId xmlns:p14="http://schemas.microsoft.com/office/powerpoint/2010/main" val="2628176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E3DD593-F3C4-4041-8910-EBAD50D77672}" type="datetimeFigureOut">
              <a:rPr lang="en-US" smtClean="0"/>
              <a:pPr/>
              <a:t>2/11/2018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3100163-1ECD-413A-8869-C9495B4BD08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DD593-F3C4-4041-8910-EBAD50D77672}"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100163-1ECD-413A-8869-C9495B4BD08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3100163-1ECD-413A-8869-C9495B4BD08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3DD593-F3C4-4041-8910-EBAD50D77672}"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E3DD593-F3C4-4041-8910-EBAD50D77672}" type="datetimeFigureOut">
              <a:rPr lang="en-US" smtClean="0"/>
              <a:pPr/>
              <a:t>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3100163-1ECD-413A-8869-C9495B4BD08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E3DD593-F3C4-4041-8910-EBAD50D77672}" type="datetimeFigureOut">
              <a:rPr lang="en-US" smtClean="0"/>
              <a:pPr/>
              <a:t>2/11/2018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3100163-1ECD-413A-8869-C9495B4BD08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E3DD593-F3C4-4041-8910-EBAD50D77672}" type="datetimeFigureOut">
              <a:rPr lang="en-US" smtClean="0"/>
              <a:pPr/>
              <a:t>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100163-1ECD-413A-8869-C9495B4BD08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3DD593-F3C4-4041-8910-EBAD50D77672}" type="datetimeFigureOut">
              <a:rPr lang="en-US" smtClean="0"/>
              <a:pPr/>
              <a:t>2/11/2018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3100163-1ECD-413A-8869-C9495B4BD08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3DD593-F3C4-4041-8910-EBAD50D77672}" type="datetimeFigureOut">
              <a:rPr lang="en-US" smtClean="0"/>
              <a:pPr/>
              <a:t>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3100163-1ECD-413A-8869-C9495B4BD0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E3DD593-F3C4-4041-8910-EBAD50D77672}" type="datetimeFigureOut">
              <a:rPr lang="en-US" smtClean="0"/>
              <a:pPr/>
              <a:t>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3100163-1ECD-413A-8869-C9495B4BD08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3100163-1ECD-413A-8869-C9495B4BD08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E3DD593-F3C4-4041-8910-EBAD50D77672}" type="datetimeFigureOut">
              <a:rPr lang="en-US" smtClean="0"/>
              <a:pPr/>
              <a:t>2/11/2018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3100163-1ECD-413A-8869-C9495B4BD08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E3DD593-F3C4-4041-8910-EBAD50D77672}" type="datetimeFigureOut">
              <a:rPr lang="en-US" smtClean="0"/>
              <a:pPr/>
              <a:t>2/11/2018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3DD593-F3C4-4041-8910-EBAD50D77672}" type="datetimeFigureOut">
              <a:rPr lang="en-US" smtClean="0"/>
              <a:pPr/>
              <a:t>2/11/2018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3100163-1ECD-413A-8869-C9495B4BD08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800600"/>
            <a:ext cx="6400800" cy="838200"/>
          </a:xfrm>
        </p:spPr>
        <p:txBody>
          <a:bodyPr/>
          <a:lstStyle/>
          <a:p>
            <a:r>
              <a:rPr lang="en-US" dirty="0" smtClean="0">
                <a:solidFill>
                  <a:schemeClr val="tx1"/>
                </a:solidFill>
              </a:rPr>
              <a:t>2 CHRONICLES 25 &amp; 26</a:t>
            </a:r>
            <a:endParaRPr lang="en-US" dirty="0">
              <a:solidFill>
                <a:schemeClr val="tx1"/>
              </a:solidFill>
            </a:endParaRPr>
          </a:p>
        </p:txBody>
      </p:sp>
      <p:sp>
        <p:nvSpPr>
          <p:cNvPr id="2" name="Title 1"/>
          <p:cNvSpPr>
            <a:spLocks noGrp="1"/>
          </p:cNvSpPr>
          <p:nvPr>
            <p:ph type="ctrTitle"/>
          </p:nvPr>
        </p:nvSpPr>
        <p:spPr>
          <a:xfrm>
            <a:off x="685800" y="685800"/>
            <a:ext cx="7772400" cy="3429000"/>
          </a:xfrm>
        </p:spPr>
        <p:txBody>
          <a:bodyPr>
            <a:noAutofit/>
          </a:bodyPr>
          <a:lstStyle/>
          <a:p>
            <a:r>
              <a:rPr lang="en-US" sz="5400" dirty="0" smtClean="0">
                <a:solidFill>
                  <a:srgbClr val="FF0000"/>
                </a:solidFill>
                <a:latin typeface="Algerian" pitchFamily="82" charset="0"/>
              </a:rPr>
              <a:t>2 GOOD KINGS</a:t>
            </a:r>
            <a:br>
              <a:rPr lang="en-US" sz="5400" dirty="0" smtClean="0">
                <a:solidFill>
                  <a:srgbClr val="FF0000"/>
                </a:solidFill>
                <a:latin typeface="Algerian" pitchFamily="82" charset="0"/>
              </a:rPr>
            </a:br>
            <a:r>
              <a:rPr lang="en-US" sz="5400" dirty="0" smtClean="0">
                <a:solidFill>
                  <a:srgbClr val="FF0000"/>
                </a:solidFill>
                <a:latin typeface="Algerian" pitchFamily="82" charset="0"/>
              </a:rPr>
              <a:t> WHO DID RIGHT—</a:t>
            </a:r>
            <a:br>
              <a:rPr lang="en-US" sz="5400" dirty="0" smtClean="0">
                <a:solidFill>
                  <a:srgbClr val="FF0000"/>
                </a:solidFill>
                <a:latin typeface="Algerian" pitchFamily="82" charset="0"/>
              </a:rPr>
            </a:br>
            <a:r>
              <a:rPr lang="en-US" sz="5400" dirty="0" smtClean="0">
                <a:solidFill>
                  <a:srgbClr val="FF0000"/>
                </a:solidFill>
                <a:latin typeface="Algerian" pitchFamily="82" charset="0"/>
              </a:rPr>
              <a:t>BUT NOT WITH THEIR WHOLE HEART</a:t>
            </a:r>
            <a:endParaRPr lang="en-US" sz="5400" dirty="0">
              <a:solidFill>
                <a:srgbClr val="FF0000"/>
              </a:solidFill>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Acts 15:38</a:t>
            </a:r>
            <a:endParaRPr lang="en-US" sz="4400" dirty="0"/>
          </a:p>
        </p:txBody>
      </p:sp>
      <p:sp>
        <p:nvSpPr>
          <p:cNvPr id="3" name="Content Placeholder 2"/>
          <p:cNvSpPr>
            <a:spLocks noGrp="1"/>
          </p:cNvSpPr>
          <p:nvPr>
            <p:ph sz="quarter" idx="1"/>
          </p:nvPr>
        </p:nvSpPr>
        <p:spPr>
          <a:xfrm>
            <a:off x="301752" y="1066800"/>
            <a:ext cx="8503920" cy="5032248"/>
          </a:xfrm>
        </p:spPr>
        <p:txBody>
          <a:bodyPr>
            <a:normAutofit/>
          </a:bodyPr>
          <a:lstStyle/>
          <a:p>
            <a:pPr>
              <a:buNone/>
            </a:pPr>
            <a:endParaRPr lang="en-US" sz="3600" dirty="0" smtClean="0"/>
          </a:p>
          <a:p>
            <a:pPr>
              <a:buNone/>
            </a:pPr>
            <a:r>
              <a:rPr lang="en-US" sz="3600" dirty="0" smtClean="0"/>
              <a:t>“Paul did not think it wise to take him, because he had deserted them in Pamphylia and had not continued with them in the work.”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2 Tim. 4:11</a:t>
            </a:r>
            <a:endParaRPr lang="en-US" sz="4400" dirty="0"/>
          </a:p>
        </p:txBody>
      </p:sp>
      <p:sp>
        <p:nvSpPr>
          <p:cNvPr id="3" name="Content Placeholder 2"/>
          <p:cNvSpPr>
            <a:spLocks noGrp="1"/>
          </p:cNvSpPr>
          <p:nvPr>
            <p:ph sz="quarter" idx="1"/>
          </p:nvPr>
        </p:nvSpPr>
        <p:spPr/>
        <p:txBody>
          <a:bodyPr>
            <a:normAutofit/>
          </a:bodyPr>
          <a:lstStyle/>
          <a:p>
            <a:r>
              <a:rPr lang="en-US" sz="3600" dirty="0" smtClean="0"/>
              <a:t>“Get Mark and bring him with you, because he is helpful to me in my ministry.”</a:t>
            </a:r>
          </a:p>
          <a:p>
            <a:pPr>
              <a:buNone/>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DEMAS</a:t>
            </a:r>
            <a:endParaRPr lang="en-US" dirty="0"/>
          </a:p>
        </p:txBody>
      </p:sp>
      <p:sp>
        <p:nvSpPr>
          <p:cNvPr id="3" name="Content Placeholder 2"/>
          <p:cNvSpPr>
            <a:spLocks noGrp="1"/>
          </p:cNvSpPr>
          <p:nvPr>
            <p:ph sz="quarter" idx="1"/>
          </p:nvPr>
        </p:nvSpPr>
        <p:spPr/>
        <p:txBody>
          <a:bodyPr>
            <a:normAutofit/>
          </a:bodyPr>
          <a:lstStyle/>
          <a:p>
            <a:r>
              <a:rPr lang="en-US" sz="3600" dirty="0" smtClean="0"/>
              <a:t>Demas sent greetings to the church at Colosse.  Col. 4:14</a:t>
            </a:r>
          </a:p>
          <a:p>
            <a:r>
              <a:rPr lang="en-US" sz="3600" dirty="0" smtClean="0"/>
              <a:t>…and to Philemon.   Phile. 24</a:t>
            </a:r>
          </a:p>
          <a:p>
            <a:r>
              <a:rPr lang="en-US" sz="3600" dirty="0" smtClean="0"/>
              <a:t>…but “Demas loved this world, and has deserted me…”  2 Tim. 4:10</a:t>
            </a:r>
          </a:p>
          <a:p>
            <a:r>
              <a:rPr lang="en-US" sz="3600" dirty="0" smtClean="0"/>
              <a:t>A picture of a backslider.</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told us Parables</a:t>
            </a:r>
            <a:endParaRPr lang="en-US" dirty="0"/>
          </a:p>
        </p:txBody>
      </p:sp>
      <p:sp>
        <p:nvSpPr>
          <p:cNvPr id="3" name="Content Placeholder 2"/>
          <p:cNvSpPr>
            <a:spLocks noGrp="1"/>
          </p:cNvSpPr>
          <p:nvPr>
            <p:ph sz="quarter" idx="1"/>
          </p:nvPr>
        </p:nvSpPr>
        <p:spPr/>
        <p:txBody>
          <a:bodyPr>
            <a:normAutofit/>
          </a:bodyPr>
          <a:lstStyle/>
          <a:p>
            <a:r>
              <a:rPr lang="en-US" sz="3600" dirty="0" smtClean="0"/>
              <a:t>Matt. 13:1-23;   The 4 Soils—the hard path, rocks, thorns, &amp; the good soil.</a:t>
            </a:r>
          </a:p>
          <a:p>
            <a:r>
              <a:rPr lang="en-US" sz="3600" dirty="0" smtClean="0"/>
              <a:t>Matt. 13:24-43;  The parable of the weeds.  The enemy sowed weeds among the wheat.</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solidFill>
                  <a:srgbClr val="FF0000"/>
                </a:solidFill>
              </a:rPr>
              <a:t>Two</a:t>
            </a:r>
            <a:r>
              <a:rPr lang="en-US" sz="4400" dirty="0" smtClean="0"/>
              <a:t> who did right and…</a:t>
            </a:r>
            <a:endParaRPr lang="en-US" sz="4400" dirty="0"/>
          </a:p>
        </p:txBody>
      </p:sp>
      <p:sp>
        <p:nvSpPr>
          <p:cNvPr id="3" name="Content Placeholder 2"/>
          <p:cNvSpPr>
            <a:spLocks noGrp="1"/>
          </p:cNvSpPr>
          <p:nvPr>
            <p:ph sz="quarter" idx="1"/>
          </p:nvPr>
        </p:nvSpPr>
        <p:spPr/>
        <p:txBody>
          <a:bodyPr>
            <a:normAutofit/>
          </a:bodyPr>
          <a:lstStyle/>
          <a:p>
            <a:r>
              <a:rPr lang="en-US" sz="5400" dirty="0" smtClean="0"/>
              <a:t>The Apostle Paul</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9:1</a:t>
            </a:r>
            <a:endParaRPr lang="en-US" dirty="0"/>
          </a:p>
        </p:txBody>
      </p:sp>
      <p:sp>
        <p:nvSpPr>
          <p:cNvPr id="3" name="Content Placeholder 2"/>
          <p:cNvSpPr>
            <a:spLocks noGrp="1"/>
          </p:cNvSpPr>
          <p:nvPr>
            <p:ph sz="quarter" idx="1"/>
          </p:nvPr>
        </p:nvSpPr>
        <p:spPr/>
        <p:txBody>
          <a:bodyPr/>
          <a:lstStyle/>
          <a:p>
            <a:r>
              <a:rPr lang="en-US" sz="4000" dirty="0" smtClean="0"/>
              <a:t>“Saul was still breathing out murderous threats against the Lord’s disciples….”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Acts 9:4 &amp; 5</a:t>
            </a:r>
            <a:endParaRPr lang="en-US" dirty="0"/>
          </a:p>
        </p:txBody>
      </p:sp>
      <p:sp>
        <p:nvSpPr>
          <p:cNvPr id="3" name="Content Placeholder 2"/>
          <p:cNvSpPr>
            <a:spLocks noGrp="1"/>
          </p:cNvSpPr>
          <p:nvPr>
            <p:ph sz="quarter" idx="1"/>
          </p:nvPr>
        </p:nvSpPr>
        <p:spPr/>
        <p:txBody>
          <a:bodyPr>
            <a:normAutofit/>
          </a:bodyPr>
          <a:lstStyle/>
          <a:p>
            <a:r>
              <a:rPr lang="en-US" sz="4000" dirty="0" smtClean="0"/>
              <a:t>“</a:t>
            </a:r>
            <a:r>
              <a:rPr lang="en-US" sz="4000" dirty="0" smtClean="0">
                <a:solidFill>
                  <a:srgbClr val="FF0000"/>
                </a:solidFill>
              </a:rPr>
              <a:t>Saul, Saul, why do you persecute me?”</a:t>
            </a:r>
          </a:p>
          <a:p>
            <a:r>
              <a:rPr lang="en-US" sz="4000" dirty="0" smtClean="0"/>
              <a:t>“Who are you, Lord?”  Saul asked.</a:t>
            </a:r>
          </a:p>
          <a:p>
            <a:r>
              <a:rPr lang="en-US" sz="4000" dirty="0" smtClean="0"/>
              <a:t>“</a:t>
            </a:r>
            <a:r>
              <a:rPr lang="en-US" sz="4000" dirty="0" smtClean="0">
                <a:solidFill>
                  <a:srgbClr val="FF0000"/>
                </a:solidFill>
              </a:rPr>
              <a:t>I am Jesus, whom you are persecuting</a:t>
            </a:r>
            <a:r>
              <a:rPr lang="en-US" sz="4000" dirty="0" smtClean="0"/>
              <a:t>, “ he replied.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 1:14</a:t>
            </a:r>
            <a:endParaRPr lang="en-US" dirty="0"/>
          </a:p>
        </p:txBody>
      </p:sp>
      <p:sp>
        <p:nvSpPr>
          <p:cNvPr id="3" name="Content Placeholder 2"/>
          <p:cNvSpPr>
            <a:spLocks noGrp="1"/>
          </p:cNvSpPr>
          <p:nvPr>
            <p:ph sz="quarter" idx="1"/>
          </p:nvPr>
        </p:nvSpPr>
        <p:spPr/>
        <p:txBody>
          <a:bodyPr>
            <a:normAutofit/>
          </a:bodyPr>
          <a:lstStyle/>
          <a:p>
            <a:r>
              <a:rPr lang="en-US" sz="4000" dirty="0" smtClean="0"/>
              <a:t>“The </a:t>
            </a:r>
            <a:r>
              <a:rPr lang="en-US" sz="4000" dirty="0" smtClean="0">
                <a:solidFill>
                  <a:srgbClr val="FF0000"/>
                </a:solidFill>
              </a:rPr>
              <a:t>grace</a:t>
            </a:r>
            <a:r>
              <a:rPr lang="en-US" sz="4000" dirty="0" smtClean="0"/>
              <a:t> of our Lord was poured out on me abundantly, along with the faith and love that are in Christ Jesus.”</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 1:15</a:t>
            </a:r>
            <a:endParaRPr lang="en-US" dirty="0"/>
          </a:p>
        </p:txBody>
      </p:sp>
      <p:sp>
        <p:nvSpPr>
          <p:cNvPr id="3" name="Content Placeholder 2"/>
          <p:cNvSpPr>
            <a:spLocks noGrp="1"/>
          </p:cNvSpPr>
          <p:nvPr>
            <p:ph sz="quarter" idx="1"/>
          </p:nvPr>
        </p:nvSpPr>
        <p:spPr/>
        <p:txBody>
          <a:bodyPr>
            <a:normAutofit/>
          </a:bodyPr>
          <a:lstStyle/>
          <a:p>
            <a:r>
              <a:rPr lang="en-US" sz="4000" dirty="0" smtClean="0"/>
              <a:t>“Christ Jesus came into the world to save sinners—of whom I am the worst.”</a:t>
            </a:r>
            <a:endParaRPr lang="en-US" sz="4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 1:16</a:t>
            </a:r>
            <a:endParaRPr lang="en-US" dirty="0"/>
          </a:p>
        </p:txBody>
      </p:sp>
      <p:sp>
        <p:nvSpPr>
          <p:cNvPr id="3" name="Content Placeholder 2"/>
          <p:cNvSpPr>
            <a:spLocks noGrp="1"/>
          </p:cNvSpPr>
          <p:nvPr>
            <p:ph sz="quarter" idx="1"/>
          </p:nvPr>
        </p:nvSpPr>
        <p:spPr/>
        <p:txBody>
          <a:bodyPr>
            <a:normAutofit/>
          </a:bodyPr>
          <a:lstStyle/>
          <a:p>
            <a:r>
              <a:rPr lang="en-US" sz="4000" dirty="0" smtClean="0"/>
              <a:t>“But for that very reason I was shown </a:t>
            </a:r>
            <a:r>
              <a:rPr lang="en-US" sz="4000" dirty="0" smtClean="0">
                <a:solidFill>
                  <a:srgbClr val="FF0000"/>
                </a:solidFill>
              </a:rPr>
              <a:t>mercy</a:t>
            </a:r>
            <a:r>
              <a:rPr lang="en-US" sz="4000" dirty="0" smtClean="0"/>
              <a:t> so that in me, the worst of sinners, Christ Jesus might display his unlimited patience as an example for those who would believe on him and receive eternal life.”</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AMAZIAH</a:t>
            </a:r>
            <a:endParaRPr lang="en-US" dirty="0"/>
          </a:p>
        </p:txBody>
      </p:sp>
      <p:sp>
        <p:nvSpPr>
          <p:cNvPr id="3" name="Content Placeholder 2"/>
          <p:cNvSpPr>
            <a:spLocks noGrp="1"/>
          </p:cNvSpPr>
          <p:nvPr>
            <p:ph sz="quarter" idx="1"/>
          </p:nvPr>
        </p:nvSpPr>
        <p:spPr/>
        <p:txBody>
          <a:bodyPr>
            <a:normAutofit lnSpcReduction="10000"/>
          </a:bodyPr>
          <a:lstStyle/>
          <a:p>
            <a:r>
              <a:rPr lang="en-US" sz="4400" dirty="0" smtClean="0"/>
              <a:t>“Amaziah was 25 years old when he became king, and he reigned in Jerusalem 29 years… He did what was right in the eyes of the LORD , but </a:t>
            </a:r>
            <a:r>
              <a:rPr lang="en-US" sz="4400" i="1" dirty="0" smtClean="0">
                <a:solidFill>
                  <a:srgbClr val="FF0000"/>
                </a:solidFill>
              </a:rPr>
              <a:t>not wholeheartedly</a:t>
            </a:r>
            <a:r>
              <a:rPr lang="en-US" sz="4400" dirty="0" smtClean="0"/>
              <a:t>.”                          2 Chron. 25:1-2</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Tim. 1:17</a:t>
            </a:r>
            <a:endParaRPr lang="en-US" dirty="0"/>
          </a:p>
        </p:txBody>
      </p:sp>
      <p:sp>
        <p:nvSpPr>
          <p:cNvPr id="3" name="Content Placeholder 2"/>
          <p:cNvSpPr>
            <a:spLocks noGrp="1"/>
          </p:cNvSpPr>
          <p:nvPr>
            <p:ph sz="quarter" idx="1"/>
          </p:nvPr>
        </p:nvSpPr>
        <p:spPr/>
        <p:txBody>
          <a:bodyPr>
            <a:normAutofit/>
          </a:bodyPr>
          <a:lstStyle/>
          <a:p>
            <a:r>
              <a:rPr lang="en-US" sz="4400" dirty="0" smtClean="0"/>
              <a:t>“Now to the King eternal, immortal, invisible , the only God, be honor and glory for ever and ever.  Amen.”</a:t>
            </a:r>
            <a:endParaRPr lang="en-US" sz="4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Galatians 2:20</a:t>
            </a:r>
            <a:endParaRPr lang="en-US" dirty="0"/>
          </a:p>
        </p:txBody>
      </p:sp>
      <p:sp>
        <p:nvSpPr>
          <p:cNvPr id="3" name="Content Placeholder 2"/>
          <p:cNvSpPr>
            <a:spLocks noGrp="1"/>
          </p:cNvSpPr>
          <p:nvPr>
            <p:ph sz="quarter" idx="1"/>
          </p:nvPr>
        </p:nvSpPr>
        <p:spPr/>
        <p:txBody>
          <a:bodyPr>
            <a:normAutofit/>
          </a:bodyPr>
          <a:lstStyle/>
          <a:p>
            <a:r>
              <a:rPr lang="en-US" sz="4400" dirty="0" smtClean="0"/>
              <a:t>“I have been crucified with Christ and I no longer live, but Christ lives in me.  The life I live in the body, </a:t>
            </a:r>
            <a:r>
              <a:rPr lang="en-US" sz="4400" dirty="0" smtClean="0">
                <a:solidFill>
                  <a:srgbClr val="FF0000"/>
                </a:solidFill>
              </a:rPr>
              <a:t>I live by faith </a:t>
            </a:r>
            <a:r>
              <a:rPr lang="en-US" sz="4400" dirty="0" smtClean="0"/>
              <a:t>in the Son of God, who loved me and gave himself for me.”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 2:21</a:t>
            </a:r>
            <a:endParaRPr lang="en-US" dirty="0"/>
          </a:p>
        </p:txBody>
      </p:sp>
      <p:sp>
        <p:nvSpPr>
          <p:cNvPr id="3" name="Content Placeholder 2"/>
          <p:cNvSpPr>
            <a:spLocks noGrp="1"/>
          </p:cNvSpPr>
          <p:nvPr>
            <p:ph sz="quarter" idx="1"/>
          </p:nvPr>
        </p:nvSpPr>
        <p:spPr/>
        <p:txBody>
          <a:bodyPr>
            <a:normAutofit/>
          </a:bodyPr>
          <a:lstStyle/>
          <a:p>
            <a:r>
              <a:rPr lang="en-US" sz="4400" dirty="0" smtClean="0"/>
              <a:t>“I do not set aside the </a:t>
            </a:r>
            <a:r>
              <a:rPr lang="en-US" sz="4400" dirty="0" smtClean="0">
                <a:solidFill>
                  <a:srgbClr val="FF0000"/>
                </a:solidFill>
              </a:rPr>
              <a:t>grace</a:t>
            </a:r>
            <a:r>
              <a:rPr lang="en-US" sz="4400" dirty="0" smtClean="0"/>
              <a:t> of God, for if righteousness could be gained through the law, Christ died for nothing!”</a:t>
            </a: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solidFill>
                  <a:srgbClr val="FF0000"/>
                </a:solidFill>
              </a:rPr>
              <a:t>Two</a:t>
            </a:r>
            <a:r>
              <a:rPr lang="en-US" sz="4800" dirty="0" smtClean="0"/>
              <a:t> who did right and…</a:t>
            </a:r>
            <a:endParaRPr lang="en-US" sz="4800" dirty="0"/>
          </a:p>
        </p:txBody>
      </p:sp>
      <p:sp>
        <p:nvSpPr>
          <p:cNvPr id="3" name="Content Placeholder 2"/>
          <p:cNvSpPr>
            <a:spLocks noGrp="1"/>
          </p:cNvSpPr>
          <p:nvPr>
            <p:ph sz="quarter" idx="1"/>
          </p:nvPr>
        </p:nvSpPr>
        <p:spPr/>
        <p:txBody>
          <a:bodyPr>
            <a:normAutofit/>
          </a:bodyPr>
          <a:lstStyle/>
          <a:p>
            <a:r>
              <a:rPr lang="en-US" sz="4400" dirty="0" smtClean="0"/>
              <a:t>The Apostle Paul and…</a:t>
            </a:r>
          </a:p>
          <a:p>
            <a:r>
              <a:rPr lang="en-US" sz="4400" dirty="0" smtClean="0"/>
              <a:t>You?!</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5:20</a:t>
            </a:r>
            <a:endParaRPr lang="en-US" dirty="0"/>
          </a:p>
        </p:txBody>
      </p:sp>
      <p:sp>
        <p:nvSpPr>
          <p:cNvPr id="3" name="Content Placeholder 2"/>
          <p:cNvSpPr>
            <a:spLocks noGrp="1"/>
          </p:cNvSpPr>
          <p:nvPr>
            <p:ph sz="quarter" idx="1"/>
          </p:nvPr>
        </p:nvSpPr>
        <p:spPr/>
        <p:txBody>
          <a:bodyPr>
            <a:normAutofit/>
          </a:bodyPr>
          <a:lstStyle/>
          <a:p>
            <a:r>
              <a:rPr lang="en-US" sz="4400" dirty="0" smtClean="0"/>
              <a:t>“But where sin increased, </a:t>
            </a:r>
            <a:r>
              <a:rPr lang="en-US" sz="4400" dirty="0" smtClean="0">
                <a:solidFill>
                  <a:srgbClr val="FF0000"/>
                </a:solidFill>
              </a:rPr>
              <a:t>grace</a:t>
            </a:r>
            <a:r>
              <a:rPr lang="en-US" sz="4400" dirty="0" smtClean="0"/>
              <a:t> increased all the more.”</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 8:9</a:t>
            </a:r>
            <a:endParaRPr lang="en-US" dirty="0"/>
          </a:p>
        </p:txBody>
      </p:sp>
      <p:sp>
        <p:nvSpPr>
          <p:cNvPr id="3" name="Content Placeholder 2"/>
          <p:cNvSpPr>
            <a:spLocks noGrp="1"/>
          </p:cNvSpPr>
          <p:nvPr>
            <p:ph sz="quarter" idx="1"/>
          </p:nvPr>
        </p:nvSpPr>
        <p:spPr/>
        <p:txBody>
          <a:bodyPr>
            <a:normAutofit/>
          </a:bodyPr>
          <a:lstStyle/>
          <a:p>
            <a:r>
              <a:rPr lang="en-US" sz="4000" dirty="0" smtClean="0"/>
              <a:t>“For you know the </a:t>
            </a:r>
            <a:r>
              <a:rPr lang="en-US" sz="4000" dirty="0" smtClean="0">
                <a:solidFill>
                  <a:srgbClr val="FF0000"/>
                </a:solidFill>
              </a:rPr>
              <a:t>grace</a:t>
            </a:r>
            <a:r>
              <a:rPr lang="en-US" sz="4000" dirty="0" smtClean="0"/>
              <a:t> of our Lord Jesus Christ, that though he was rich, yet for your sakes he became poor, so that you through his poverty might become rich.”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2:7</a:t>
            </a:r>
            <a:endParaRPr lang="en-US" dirty="0"/>
          </a:p>
        </p:txBody>
      </p:sp>
      <p:sp>
        <p:nvSpPr>
          <p:cNvPr id="3" name="Content Placeholder 2"/>
          <p:cNvSpPr>
            <a:spLocks noGrp="1"/>
          </p:cNvSpPr>
          <p:nvPr>
            <p:ph sz="quarter" idx="1"/>
          </p:nvPr>
        </p:nvSpPr>
        <p:spPr/>
        <p:txBody>
          <a:bodyPr>
            <a:noAutofit/>
          </a:bodyPr>
          <a:lstStyle/>
          <a:p>
            <a:r>
              <a:rPr lang="en-US" sz="4000" dirty="0" smtClean="0"/>
              <a:t>“That in the coming ages he might show the incomparable riches of his </a:t>
            </a:r>
            <a:r>
              <a:rPr lang="en-US" sz="4000" dirty="0" smtClean="0">
                <a:solidFill>
                  <a:srgbClr val="FF0000"/>
                </a:solidFill>
              </a:rPr>
              <a:t>grace</a:t>
            </a:r>
            <a:r>
              <a:rPr lang="en-US" sz="4000" dirty="0" smtClean="0"/>
              <a:t>, expressed in his </a:t>
            </a:r>
            <a:r>
              <a:rPr lang="en-US" sz="4000" dirty="0"/>
              <a:t>k</a:t>
            </a:r>
            <a:r>
              <a:rPr lang="en-US" sz="4000" dirty="0" smtClean="0"/>
              <a:t>indness to us in Christ  Jesus.”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2:8-9</a:t>
            </a:r>
            <a:endParaRPr lang="en-US" dirty="0"/>
          </a:p>
        </p:txBody>
      </p:sp>
      <p:sp>
        <p:nvSpPr>
          <p:cNvPr id="3" name="Content Placeholder 2"/>
          <p:cNvSpPr>
            <a:spLocks noGrp="1"/>
          </p:cNvSpPr>
          <p:nvPr>
            <p:ph sz="quarter" idx="1"/>
          </p:nvPr>
        </p:nvSpPr>
        <p:spPr>
          <a:xfrm>
            <a:off x="301752" y="838200"/>
            <a:ext cx="8503920" cy="5260848"/>
          </a:xfrm>
        </p:spPr>
        <p:txBody>
          <a:bodyPr>
            <a:noAutofit/>
          </a:bodyPr>
          <a:lstStyle/>
          <a:p>
            <a:pPr>
              <a:buNone/>
            </a:pPr>
            <a:endParaRPr lang="en-US" sz="3600" dirty="0" smtClean="0"/>
          </a:p>
          <a:p>
            <a:r>
              <a:rPr lang="en-US" sz="4000" dirty="0" smtClean="0"/>
              <a:t> “For it is by </a:t>
            </a:r>
            <a:r>
              <a:rPr lang="en-US" sz="4000" dirty="0" smtClean="0">
                <a:solidFill>
                  <a:srgbClr val="FF0000"/>
                </a:solidFill>
              </a:rPr>
              <a:t>grace</a:t>
            </a:r>
            <a:r>
              <a:rPr lang="en-US" sz="4000" dirty="0" smtClean="0"/>
              <a:t> you have been saved, through faith---and this not from yourselves, it is the </a:t>
            </a:r>
            <a:r>
              <a:rPr lang="en-US" sz="4000" dirty="0"/>
              <a:t>g</a:t>
            </a:r>
            <a:r>
              <a:rPr lang="en-US" sz="4000" dirty="0" smtClean="0"/>
              <a:t>ift of God---not by works,  so that no one can boast.”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Titus 3:5 &amp; 7</a:t>
            </a:r>
            <a:endParaRPr lang="en-US" dirty="0"/>
          </a:p>
        </p:txBody>
      </p:sp>
      <p:sp>
        <p:nvSpPr>
          <p:cNvPr id="3" name="Content Placeholder 2"/>
          <p:cNvSpPr>
            <a:spLocks noGrp="1"/>
          </p:cNvSpPr>
          <p:nvPr>
            <p:ph sz="quarter" idx="1"/>
          </p:nvPr>
        </p:nvSpPr>
        <p:spPr/>
        <p:txBody>
          <a:bodyPr>
            <a:normAutofit/>
          </a:bodyPr>
          <a:lstStyle/>
          <a:p>
            <a:r>
              <a:rPr lang="en-US" sz="4000" dirty="0" smtClean="0"/>
              <a:t>“He saved us, not because of righteous things we had done, but because of his </a:t>
            </a:r>
            <a:r>
              <a:rPr lang="en-US" sz="4000" dirty="0" smtClean="0">
                <a:solidFill>
                  <a:srgbClr val="FF0000"/>
                </a:solidFill>
              </a:rPr>
              <a:t>mercy</a:t>
            </a:r>
            <a:r>
              <a:rPr lang="en-US" sz="4000" dirty="0" smtClean="0"/>
              <a:t>.”</a:t>
            </a:r>
          </a:p>
          <a:p>
            <a:r>
              <a:rPr lang="en-US" sz="4000" dirty="0" smtClean="0"/>
              <a:t>“Having been justified by his </a:t>
            </a:r>
            <a:r>
              <a:rPr lang="en-US" sz="4000" dirty="0" smtClean="0">
                <a:solidFill>
                  <a:srgbClr val="FF0000"/>
                </a:solidFill>
              </a:rPr>
              <a:t>grace</a:t>
            </a:r>
            <a:r>
              <a:rPr lang="en-US" sz="4000" dirty="0" smtClean="0"/>
              <a:t>, we might become heirs having the hope of eternal life.”</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UZZIAH</a:t>
            </a:r>
            <a:endParaRPr lang="en-US" dirty="0"/>
          </a:p>
        </p:txBody>
      </p:sp>
      <p:sp>
        <p:nvSpPr>
          <p:cNvPr id="3" name="Content Placeholder 2"/>
          <p:cNvSpPr>
            <a:spLocks noGrp="1"/>
          </p:cNvSpPr>
          <p:nvPr>
            <p:ph sz="quarter" idx="1"/>
          </p:nvPr>
        </p:nvSpPr>
        <p:spPr/>
        <p:txBody>
          <a:bodyPr>
            <a:normAutofit/>
          </a:bodyPr>
          <a:lstStyle/>
          <a:p>
            <a:r>
              <a:rPr lang="en-US" sz="4000" dirty="0" smtClean="0"/>
              <a:t>“Uzziah was 16 years old when he became king, and he reigned in Jerusalem 52 years…He did what was right in the eyes of the LORD, just as his father Amaziah had done.”           2 Chron. 26:3-4</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UZZIAH</a:t>
            </a:r>
            <a:endParaRPr lang="en-US" dirty="0"/>
          </a:p>
        </p:txBody>
      </p:sp>
      <p:sp>
        <p:nvSpPr>
          <p:cNvPr id="3" name="Content Placeholder 2"/>
          <p:cNvSpPr>
            <a:spLocks noGrp="1"/>
          </p:cNvSpPr>
          <p:nvPr>
            <p:ph sz="quarter" idx="1"/>
          </p:nvPr>
        </p:nvSpPr>
        <p:spPr/>
        <p:txBody>
          <a:bodyPr>
            <a:normAutofit/>
          </a:bodyPr>
          <a:lstStyle/>
          <a:p>
            <a:r>
              <a:rPr lang="en-US" sz="4000" dirty="0" smtClean="0"/>
              <a:t>“But after Uzziah became powerful,  his  (</a:t>
            </a:r>
            <a:r>
              <a:rPr lang="en-US" sz="4000" i="1" dirty="0" smtClean="0">
                <a:solidFill>
                  <a:srgbClr val="FF0000"/>
                </a:solidFill>
              </a:rPr>
              <a:t>heart was lifted</a:t>
            </a:r>
            <a:r>
              <a:rPr lang="en-US" sz="4000" i="1" dirty="0" smtClean="0"/>
              <a:t> </a:t>
            </a:r>
            <a:r>
              <a:rPr lang="en-US" sz="4000" i="1" dirty="0" smtClean="0">
                <a:solidFill>
                  <a:srgbClr val="FF0000"/>
                </a:solidFill>
              </a:rPr>
              <a:t>up</a:t>
            </a:r>
            <a:r>
              <a:rPr lang="en-US" sz="4000" i="1" dirty="0" smtClean="0"/>
              <a:t>—KJV</a:t>
            </a:r>
            <a:r>
              <a:rPr lang="en-US" sz="4000" dirty="0" smtClean="0"/>
              <a:t>)      pride led to his downfall.  He was unfaithful to the LORD his God…”      2 Chron. 26:16</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Proverbs 16:18</a:t>
            </a:r>
            <a:endParaRPr lang="en-US" dirty="0"/>
          </a:p>
        </p:txBody>
      </p:sp>
      <p:sp>
        <p:nvSpPr>
          <p:cNvPr id="3" name="Content Placeholder 2"/>
          <p:cNvSpPr>
            <a:spLocks noGrp="1"/>
          </p:cNvSpPr>
          <p:nvPr>
            <p:ph sz="quarter" idx="1"/>
          </p:nvPr>
        </p:nvSpPr>
        <p:spPr/>
        <p:txBody>
          <a:bodyPr>
            <a:normAutofit/>
          </a:bodyPr>
          <a:lstStyle/>
          <a:p>
            <a:r>
              <a:rPr lang="en-US" sz="4400" dirty="0" smtClean="0"/>
              <a:t>“Pride goes before destruction.”</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Lest I be “a castaway”</a:t>
            </a:r>
            <a:endParaRPr lang="en-US" sz="4400" dirty="0"/>
          </a:p>
        </p:txBody>
      </p:sp>
      <p:sp>
        <p:nvSpPr>
          <p:cNvPr id="3" name="Content Placeholder 2"/>
          <p:cNvSpPr>
            <a:spLocks noGrp="1"/>
          </p:cNvSpPr>
          <p:nvPr>
            <p:ph sz="quarter" idx="1"/>
          </p:nvPr>
        </p:nvSpPr>
        <p:spPr>
          <a:xfrm>
            <a:off x="301752" y="609600"/>
            <a:ext cx="8503920" cy="4953000"/>
          </a:xfrm>
        </p:spPr>
        <p:txBody>
          <a:bodyPr>
            <a:normAutofit/>
          </a:bodyPr>
          <a:lstStyle/>
          <a:p>
            <a:pPr>
              <a:buNone/>
            </a:pPr>
            <a:endParaRPr lang="en-US" sz="4400" dirty="0" smtClean="0"/>
          </a:p>
          <a:p>
            <a:r>
              <a:rPr lang="en-US" sz="4400" dirty="0" smtClean="0"/>
              <a:t>“Run in such a way as to get the prize…so that… I myself will not be disqualified.”  1 Cor. 9:24-27</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Timothy 4:7</a:t>
            </a:r>
            <a:endParaRPr lang="en-US" dirty="0"/>
          </a:p>
        </p:txBody>
      </p:sp>
      <p:sp>
        <p:nvSpPr>
          <p:cNvPr id="3" name="Content Placeholder 2"/>
          <p:cNvSpPr>
            <a:spLocks noGrp="1"/>
          </p:cNvSpPr>
          <p:nvPr>
            <p:ph sz="quarter" idx="1"/>
          </p:nvPr>
        </p:nvSpPr>
        <p:spPr/>
        <p:txBody>
          <a:bodyPr>
            <a:normAutofit/>
          </a:bodyPr>
          <a:lstStyle/>
          <a:p>
            <a:r>
              <a:rPr lang="en-US" sz="4000" dirty="0" smtClean="0"/>
              <a:t>“I have fought the good fight, I have finished the race, I have kept the faith.”</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2 N.T. Men who did right, but…</a:t>
            </a:r>
            <a:endParaRPr lang="en-US" sz="4400" dirty="0"/>
          </a:p>
        </p:txBody>
      </p:sp>
      <p:sp>
        <p:nvSpPr>
          <p:cNvPr id="3" name="Content Placeholder 2"/>
          <p:cNvSpPr>
            <a:spLocks noGrp="1"/>
          </p:cNvSpPr>
          <p:nvPr>
            <p:ph sz="quarter" idx="1"/>
          </p:nvPr>
        </p:nvSpPr>
        <p:spPr/>
        <p:txBody>
          <a:bodyPr>
            <a:normAutofit/>
          </a:bodyPr>
          <a:lstStyle/>
          <a:p>
            <a:r>
              <a:rPr lang="en-US" sz="4400" dirty="0" smtClean="0"/>
              <a:t>John Mark</a:t>
            </a:r>
          </a:p>
          <a:p>
            <a:r>
              <a:rPr lang="en-US" sz="4400" dirty="0" smtClean="0"/>
              <a:t>Demas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John Mark</a:t>
            </a:r>
            <a:endParaRPr lang="en-US" sz="4800" dirty="0"/>
          </a:p>
        </p:txBody>
      </p:sp>
      <p:sp>
        <p:nvSpPr>
          <p:cNvPr id="3" name="Content Placeholder 2"/>
          <p:cNvSpPr>
            <a:spLocks noGrp="1"/>
          </p:cNvSpPr>
          <p:nvPr>
            <p:ph sz="quarter" idx="1"/>
          </p:nvPr>
        </p:nvSpPr>
        <p:spPr/>
        <p:txBody>
          <a:bodyPr>
            <a:normAutofit/>
          </a:bodyPr>
          <a:lstStyle/>
          <a:p>
            <a:r>
              <a:rPr lang="en-US" sz="4000" dirty="0" smtClean="0"/>
              <a:t>“Set apart for me Barnabas and Saul for the work to which I have called them….John (Mark) was with them as their helper.”           Acts 13:2 &amp; 5</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299</TotalTime>
  <Words>817</Words>
  <Application>Microsoft Office PowerPoint</Application>
  <PresentationFormat>On-screen Show (4:3)</PresentationFormat>
  <Paragraphs>69</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Civic</vt:lpstr>
      <vt:lpstr>2 GOOD KINGS  WHO DID RIGHT— BUT NOT WITH THEIR WHOLE HEART</vt:lpstr>
      <vt:lpstr>AMAZIAH</vt:lpstr>
      <vt:lpstr>UZZIAH</vt:lpstr>
      <vt:lpstr>UZZIAH</vt:lpstr>
      <vt:lpstr>Proverbs 16:18</vt:lpstr>
      <vt:lpstr>Lest I be “a castaway”</vt:lpstr>
      <vt:lpstr>2 Timothy 4:7</vt:lpstr>
      <vt:lpstr>2 N.T. Men who did right, but…</vt:lpstr>
      <vt:lpstr>John Mark</vt:lpstr>
      <vt:lpstr>Acts 15:38</vt:lpstr>
      <vt:lpstr>2 Tim. 4:11</vt:lpstr>
      <vt:lpstr>DEMAS</vt:lpstr>
      <vt:lpstr>Jesus told us Parables</vt:lpstr>
      <vt:lpstr>Two who did right and…</vt:lpstr>
      <vt:lpstr>Acts 9:1</vt:lpstr>
      <vt:lpstr>Acts 9:4 &amp; 5</vt:lpstr>
      <vt:lpstr>1 Tim. 1:14</vt:lpstr>
      <vt:lpstr>1 Tim. 1:15</vt:lpstr>
      <vt:lpstr>1 Tim. 1:16</vt:lpstr>
      <vt:lpstr>1  Tim. 1:17</vt:lpstr>
      <vt:lpstr>Galatians 2:20</vt:lpstr>
      <vt:lpstr>Gal. 2:21</vt:lpstr>
      <vt:lpstr>Two who did right and…</vt:lpstr>
      <vt:lpstr>Romans 5:20</vt:lpstr>
      <vt:lpstr>2 Cor. 8:9</vt:lpstr>
      <vt:lpstr>Ephesians 2:7</vt:lpstr>
      <vt:lpstr>Ephesians 2:8-9</vt:lpstr>
      <vt:lpstr>Titus 3:5 &amp; 7</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GOOD KINGS WHO DID RIGHT— BUT NOT WITH THEIR WHOLE HEART</dc:title>
  <dc:creator>PastorSteve</dc:creator>
  <cp:lastModifiedBy>SoundBooth</cp:lastModifiedBy>
  <cp:revision>6</cp:revision>
  <dcterms:created xsi:type="dcterms:W3CDTF">2018-02-07T16:45:41Z</dcterms:created>
  <dcterms:modified xsi:type="dcterms:W3CDTF">2018-02-11T15:22:21Z</dcterms:modified>
</cp:coreProperties>
</file>