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7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6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CD1C29-00C2-4F01-BFF7-5275D44F1847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1335CE-099A-4A5A-AFFF-DD6DCC9F020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GOOD KING JOASH</a:t>
            </a:r>
            <a:b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THE 3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REVIVAL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7854696" cy="1171136"/>
          </a:xfrm>
        </p:spPr>
        <p:txBody>
          <a:bodyPr/>
          <a:lstStyle/>
          <a:p>
            <a:r>
              <a:rPr lang="en-US" dirty="0" smtClean="0"/>
              <a:t>2 CHRONICLES 22-24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3.  GOOD KING JOASH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“Joash was 7 years old when he became king, and he reigned in Jerusalem 40 years.”   24:1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JOASH --3</a:t>
            </a:r>
            <a:r>
              <a:rPr lang="en-US" sz="6600" baseline="30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 REVIVAL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“Joash did what was right in the eyes of the LORD all the years of </a:t>
            </a:r>
            <a:r>
              <a:rPr lang="en-US" sz="3600" dirty="0"/>
              <a:t>J</a:t>
            </a:r>
            <a:r>
              <a:rPr lang="en-US" sz="3600" dirty="0" smtClean="0"/>
              <a:t>ehoiada the priest.”  24:2</a:t>
            </a:r>
          </a:p>
          <a:p>
            <a:r>
              <a:rPr lang="en-US" sz="3600" dirty="0" smtClean="0"/>
              <a:t>“Jehoiada then made a covenant that he and the people and the king would be the LORD’s people.”  23:16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REVIVAL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Destroyed the temple of Baal, its altars and idols.  23:17</a:t>
            </a:r>
          </a:p>
          <a:p>
            <a:r>
              <a:rPr lang="en-US" sz="3200" dirty="0" smtClean="0"/>
              <a:t>Renewed worship and sacrifices to Jehovah.  23:18-21</a:t>
            </a:r>
          </a:p>
          <a:p>
            <a:r>
              <a:rPr lang="en-US" sz="3200" dirty="0" smtClean="0"/>
              <a:t>Joash decided to restore the temple of the LORD.  24:4</a:t>
            </a:r>
          </a:p>
          <a:p>
            <a:r>
              <a:rPr lang="en-US" sz="3200" dirty="0" smtClean="0"/>
              <a:t>But in the 23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year of his reign it still had not yet begun!  2 Kings 12:6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REVIVAL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“A chest was made and placed outside, at the gate of temple of the LORD.”  24:8</a:t>
            </a:r>
          </a:p>
          <a:p>
            <a:r>
              <a:rPr lang="en-US" sz="3200" dirty="0" smtClean="0"/>
              <a:t>“All the people brought their contributions gladly, dropping them into the chest until it was full.”  24:10</a:t>
            </a:r>
          </a:p>
          <a:p>
            <a:r>
              <a:rPr lang="en-US" sz="3200" dirty="0" smtClean="0"/>
              <a:t>“The men in charge of the work were diligent, and the repairs progressed under them.”  24:13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3</a:t>
            </a:r>
            <a:r>
              <a:rPr lang="en-US" sz="6000" baseline="30000" dirty="0" smtClean="0">
                <a:solidFill>
                  <a:srgbClr val="FF0000"/>
                </a:solidFill>
                <a:latin typeface="Algerian" pitchFamily="82" charset="0"/>
              </a:rPr>
              <a:t>rd</a:t>
            </a:r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 REVIVAL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“As long as Jehoiada lived, burnt offerings were presented continually in the temple of the LORD.”  24:14</a:t>
            </a:r>
          </a:p>
          <a:p>
            <a:r>
              <a:rPr lang="en-US" sz="3600" dirty="0" smtClean="0"/>
              <a:t>Jehoiada died at the age of 130!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“AS LONG AS JEHOIADA LIVED,” BUT THEN…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67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They abandoned the temple.  24:18a</a:t>
            </a:r>
          </a:p>
          <a:p>
            <a:r>
              <a:rPr lang="en-US" sz="3600" dirty="0" smtClean="0"/>
              <a:t>They worshiped idols.  24:18b</a:t>
            </a:r>
          </a:p>
          <a:p>
            <a:r>
              <a:rPr lang="en-US" sz="3600" dirty="0" smtClean="0"/>
              <a:t>They refused to listen to the LORD’s prophets.  24:19</a:t>
            </a:r>
          </a:p>
          <a:p>
            <a:r>
              <a:rPr lang="en-US" sz="3600" dirty="0" smtClean="0"/>
              <a:t>They disobeyed the LORD’s commands.  24:20a</a:t>
            </a:r>
          </a:p>
          <a:p>
            <a:r>
              <a:rPr lang="en-US" sz="3600" dirty="0" smtClean="0"/>
              <a:t>They forsook the LORD.  24:20b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AS LONG AS ______ LIVED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Bible reading.</a:t>
            </a:r>
          </a:p>
          <a:p>
            <a:r>
              <a:rPr lang="en-US" sz="3600" dirty="0" smtClean="0"/>
              <a:t>Prayers.</a:t>
            </a:r>
          </a:p>
          <a:p>
            <a:r>
              <a:rPr lang="en-US" sz="3600" dirty="0" smtClean="0"/>
              <a:t>Church services and worship.</a:t>
            </a:r>
          </a:p>
          <a:p>
            <a:r>
              <a:rPr lang="en-US" sz="3600" dirty="0" smtClean="0"/>
              <a:t>Family devotions.</a:t>
            </a:r>
          </a:p>
          <a:p>
            <a:r>
              <a:rPr lang="en-US" sz="3600" dirty="0" smtClean="0"/>
              <a:t>Obey the LORD.</a:t>
            </a:r>
          </a:p>
          <a:p>
            <a:r>
              <a:rPr lang="en-US" sz="3600" dirty="0" smtClean="0"/>
              <a:t>“Do unto others as you would have them do unto you.”</a:t>
            </a:r>
          </a:p>
          <a:p>
            <a:r>
              <a:rPr lang="en-US" sz="3600" dirty="0" smtClean="0"/>
              <a:t>Etc.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PAUL</a:t>
            </a:r>
            <a:r>
              <a:rPr lang="en-US" dirty="0" smtClean="0"/>
              <a:t> AT EPHESUS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Acts 20:17ff</a:t>
            </a:r>
          </a:p>
          <a:p>
            <a:r>
              <a:rPr lang="en-US" sz="3600" dirty="0" smtClean="0"/>
              <a:t>“You know how </a:t>
            </a:r>
            <a:r>
              <a:rPr lang="en-US" sz="3600" i="1" dirty="0" smtClean="0"/>
              <a:t>I lived</a:t>
            </a:r>
            <a:r>
              <a:rPr lang="en-US" sz="3600" dirty="0" smtClean="0"/>
              <a:t>…”  20:18</a:t>
            </a:r>
          </a:p>
          <a:p>
            <a:r>
              <a:rPr lang="en-US" sz="3600" dirty="0" smtClean="0"/>
              <a:t>“</a:t>
            </a:r>
            <a:r>
              <a:rPr lang="en-US" sz="3600" i="1" dirty="0" smtClean="0"/>
              <a:t>I served </a:t>
            </a:r>
            <a:r>
              <a:rPr lang="en-US" sz="3600" dirty="0" smtClean="0"/>
              <a:t>the Lord with great humility and with tears…”  20:19</a:t>
            </a:r>
          </a:p>
          <a:p>
            <a:r>
              <a:rPr lang="en-US" sz="3600" dirty="0" smtClean="0"/>
              <a:t>“</a:t>
            </a:r>
            <a:r>
              <a:rPr lang="en-US" sz="3600" i="1" dirty="0" smtClean="0"/>
              <a:t>I have declared </a:t>
            </a:r>
            <a:r>
              <a:rPr lang="en-US" sz="3600" dirty="0" smtClean="0"/>
              <a:t>to both Jews and Greeks that they must turn to God in </a:t>
            </a:r>
            <a:r>
              <a:rPr lang="en-US" sz="3600" dirty="0" smtClean="0">
                <a:solidFill>
                  <a:srgbClr val="FF0000"/>
                </a:solidFill>
              </a:rPr>
              <a:t>repentance</a:t>
            </a:r>
            <a:r>
              <a:rPr lang="en-US" sz="3600" dirty="0" smtClean="0"/>
              <a:t> and have </a:t>
            </a:r>
            <a:r>
              <a:rPr lang="en-US" sz="3600" dirty="0" smtClean="0">
                <a:solidFill>
                  <a:srgbClr val="FF0000"/>
                </a:solidFill>
              </a:rPr>
              <a:t>faith</a:t>
            </a:r>
            <a:r>
              <a:rPr lang="en-US" sz="3600" dirty="0" smtClean="0"/>
              <a:t> in our Lord Jesus.”  20:20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PAUL</a:t>
            </a:r>
            <a:r>
              <a:rPr lang="en-US" dirty="0" smtClean="0"/>
              <a:t> AT EPHESUS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“Now I know that none of you … will ever see me again.”  20:25</a:t>
            </a:r>
          </a:p>
          <a:p>
            <a:r>
              <a:rPr lang="en-US" sz="3600" dirty="0" smtClean="0"/>
              <a:t>“</a:t>
            </a:r>
            <a:r>
              <a:rPr lang="en-US" sz="3600" i="1" dirty="0" smtClean="0"/>
              <a:t>Keep watch </a:t>
            </a:r>
            <a:r>
              <a:rPr lang="en-US" sz="3600" dirty="0" smtClean="0"/>
              <a:t>over yourselves and all the flock of which the Holy Spirit has made you overseers.”  20:28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PAUL</a:t>
            </a:r>
            <a:r>
              <a:rPr lang="en-US" dirty="0" smtClean="0"/>
              <a:t> AT EPHESUS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“I know that after I leave, </a:t>
            </a:r>
            <a:r>
              <a:rPr lang="en-US" sz="3200" i="1" dirty="0" smtClean="0"/>
              <a:t>savage wolves </a:t>
            </a:r>
            <a:r>
              <a:rPr lang="en-US" sz="3200" dirty="0" smtClean="0"/>
              <a:t>will come in among you and will not spare the flock.”  20:29</a:t>
            </a:r>
          </a:p>
          <a:p>
            <a:r>
              <a:rPr lang="en-US" sz="3200" dirty="0" smtClean="0"/>
              <a:t>“Even </a:t>
            </a:r>
            <a:r>
              <a:rPr lang="en-US" sz="3200" i="1" dirty="0" smtClean="0"/>
              <a:t>from your own number men will arise </a:t>
            </a:r>
            <a:r>
              <a:rPr lang="en-US" sz="3200" dirty="0" smtClean="0"/>
              <a:t>and distort the truth in order to draw away disciples after them.”   20:29</a:t>
            </a:r>
          </a:p>
          <a:p>
            <a:r>
              <a:rPr lang="en-US" sz="3200" dirty="0" smtClean="0"/>
              <a:t>“So be on your guard!  Remember that for three years I never stopped warning each of you night and day with tears.”  20:31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CHRONICLES  24:2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“Joash did what was right in the eyes of the LORD all the years of Jehoiada the priest.”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JESUS</a:t>
            </a:r>
            <a:r>
              <a:rPr lang="en-US" sz="5400" dirty="0" smtClean="0"/>
              <a:t> TO THE EPHESIANS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REVELATION 2:4-7</a:t>
            </a:r>
          </a:p>
          <a:p>
            <a:r>
              <a:rPr lang="en-US" sz="3600" dirty="0" smtClean="0"/>
              <a:t>“Yet I hold this against you:  You have forsaken your first love.”</a:t>
            </a:r>
          </a:p>
          <a:p>
            <a:r>
              <a:rPr lang="en-US" sz="3600" dirty="0" smtClean="0"/>
              <a:t>“Repent and do the things you did at first.”</a:t>
            </a:r>
          </a:p>
          <a:p>
            <a:r>
              <a:rPr lang="en-US" sz="3600" dirty="0" smtClean="0"/>
              <a:t>“If you do not repent, I will come to you and remove you lampstand from its place.”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JESUS</a:t>
            </a:r>
            <a:r>
              <a:rPr lang="en-US" sz="5400" dirty="0" smtClean="0"/>
              <a:t> TO THYATIRA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REV. 2:18-29</a:t>
            </a:r>
          </a:p>
          <a:p>
            <a:r>
              <a:rPr lang="en-US" sz="3600" dirty="0" smtClean="0"/>
              <a:t>“I have this against you:  You tolerate that woman Jezebel, who calls herself a prophetess.  By her teaching she misleads my servants into sexual immorality …”  2:20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JESUS</a:t>
            </a:r>
            <a:r>
              <a:rPr lang="en-US" dirty="0" smtClean="0"/>
              <a:t> TO SARDIS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Rev. 3:1-6</a:t>
            </a:r>
          </a:p>
          <a:p>
            <a:r>
              <a:rPr lang="en-US" sz="3600" dirty="0" smtClean="0"/>
              <a:t>“Remember, therefore, what you have received and heard; obey it, and repent.  But if you do not wake up, I will come like a thief, and you will not know at what time I will </a:t>
            </a:r>
            <a:r>
              <a:rPr lang="en-US" sz="3600" dirty="0" smtClean="0"/>
              <a:t>come </a:t>
            </a:r>
            <a:r>
              <a:rPr lang="en-US" sz="3600" dirty="0" smtClean="0"/>
              <a:t>to you.”   3:3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JESUS</a:t>
            </a:r>
            <a:r>
              <a:rPr lang="en-US" dirty="0" smtClean="0"/>
              <a:t> TO LAODICEA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Rev. 3:14-22</a:t>
            </a:r>
          </a:p>
          <a:p>
            <a:r>
              <a:rPr lang="en-US" sz="3600" dirty="0" smtClean="0"/>
              <a:t>“I know your deeds, that you are neither cold nor hot.  I wish you were either one or the other!  So, because you are lukewarm—neither hot nor cold---I am about to spit you out of my mouth.”   3:15-16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JESUS</a:t>
            </a:r>
            <a:r>
              <a:rPr lang="en-US" dirty="0" smtClean="0"/>
              <a:t> TO LAODICEA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“Here I am!  I stand at the door and knock.  If anyone hears my voice and opens the door, I will come in  and eat with him, and he with me.”  3:20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1. GOOD KING ASA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“Asa’s heart was fully committed to the LORD all his life.”    2 Chr. 15:17</a:t>
            </a:r>
          </a:p>
          <a:p>
            <a:r>
              <a:rPr lang="en-US" sz="3600" dirty="0" smtClean="0"/>
              <a:t>God delivered a million man army from Cush into their hands.  2 Chr. 14</a:t>
            </a:r>
          </a:p>
          <a:p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Revival—2 Chr. 15:12,  “They entered into a covenant to seek the LORD, the God of their fathers, with all their heart and soul.”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1.  GOOD KING ASA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“For the eyes of the LORD range throughout the earth to strengthen those whose hearts are fully committed to him.”  2 Chr. 16:9</a:t>
            </a:r>
          </a:p>
          <a:p>
            <a:r>
              <a:rPr lang="en-US" sz="3600" dirty="0" smtClean="0"/>
              <a:t>41 year reign.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2. GOOD KING JEHOSHAPHAT</a:t>
            </a:r>
            <a:endParaRPr lang="en-US" sz="4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“His heart was devoted to the ways of the LORD.”    2 Chr. 17:6</a:t>
            </a:r>
          </a:p>
          <a:p>
            <a:r>
              <a:rPr lang="en-US" sz="3200" dirty="0" smtClean="0"/>
              <a:t>God delivered a vast army from Moab and Ammon into their hands.  “The battle is not yours, but God’s.”  2 Chr. 20:15</a:t>
            </a:r>
          </a:p>
          <a:p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Revival– “Jehoshaphat … turned them back to the LORD, the God of their fathers.”   2 Chr. 19:4</a:t>
            </a:r>
          </a:p>
          <a:p>
            <a:r>
              <a:rPr lang="en-US" sz="3200" dirty="0" smtClean="0"/>
              <a:t>35 year reign.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EVIL KING JEHORAM</a:t>
            </a:r>
            <a:endParaRPr lang="en-US" sz="66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“He did evil in the eyes of the LORD.”   2 Chr. 21:6</a:t>
            </a:r>
          </a:p>
          <a:p>
            <a:r>
              <a:rPr lang="en-US" sz="3600" dirty="0" smtClean="0"/>
              <a:t>“He passed away to no one’s regret.”  21:20</a:t>
            </a:r>
          </a:p>
          <a:p>
            <a:r>
              <a:rPr lang="en-US" sz="3600" dirty="0" smtClean="0"/>
              <a:t>8 year reign.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EVIL KING AHAZIAH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“He did evil in the eyes of the LORD.”  22:4</a:t>
            </a:r>
          </a:p>
          <a:p>
            <a:r>
              <a:rPr lang="en-US" sz="3600" dirty="0" smtClean="0"/>
              <a:t>His mother, Athaliah was the daughter of King Ahab and Jezebel.  “His mother encouraged him in doing wrong.”  22:3</a:t>
            </a:r>
          </a:p>
          <a:p>
            <a:r>
              <a:rPr lang="en-US" sz="3600" dirty="0" smtClean="0"/>
              <a:t>1 year reign.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Algerian" pitchFamily="82" charset="0"/>
              </a:rPr>
              <a:t>EVIL QUEEN ATHALIAH</a:t>
            </a:r>
            <a:endParaRPr lang="en-US" sz="54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“She proceeded to destroy the whole royal family of the house of Judah.”  22:10</a:t>
            </a:r>
          </a:p>
          <a:p>
            <a:r>
              <a:rPr lang="en-US" sz="3600" dirty="0" smtClean="0"/>
              <a:t>Except the infant Joash.</a:t>
            </a:r>
          </a:p>
          <a:p>
            <a:r>
              <a:rPr lang="en-US" sz="3600" dirty="0" smtClean="0"/>
              <a:t>Aunt Jehosheba and Uncle Jehoiada the priest hid him in the temple for 6 years.  22:11-12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Chron. 22:10-24:3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1021</Words>
  <Application>Microsoft Office PowerPoint</Application>
  <PresentationFormat>On-screen Show (4:3)</PresentationFormat>
  <Paragraphs>88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GOOD KING JOASH THE 3RD REVIVAL</vt:lpstr>
      <vt:lpstr>2 CHRONICLES  24:2</vt:lpstr>
      <vt:lpstr>1. GOOD KING ASA</vt:lpstr>
      <vt:lpstr>1.  GOOD KING ASA</vt:lpstr>
      <vt:lpstr>2. GOOD KING JEHOSHAPHAT</vt:lpstr>
      <vt:lpstr>EVIL KING JEHORAM</vt:lpstr>
      <vt:lpstr>EVIL KING AHAZIAH</vt:lpstr>
      <vt:lpstr>EVIL QUEEN ATHALIAH</vt:lpstr>
      <vt:lpstr>2 Chron. 22:10-24:3</vt:lpstr>
      <vt:lpstr>3.  GOOD KING JOASH</vt:lpstr>
      <vt:lpstr>JOASH --3rd REVIVAL</vt:lpstr>
      <vt:lpstr>3rd REVIVAL</vt:lpstr>
      <vt:lpstr>3RD REVIVAL</vt:lpstr>
      <vt:lpstr>3rd REVIVAL</vt:lpstr>
      <vt:lpstr>“AS LONG AS JEHOIADA LIVED,” BUT THEN…</vt:lpstr>
      <vt:lpstr>AS LONG AS ______ LIVED</vt:lpstr>
      <vt:lpstr>PAUL AT EPHESUS</vt:lpstr>
      <vt:lpstr>PAUL AT EPHESUS</vt:lpstr>
      <vt:lpstr>PAUL AT EPHESUS</vt:lpstr>
      <vt:lpstr>JESUS TO THE EPHESIANS</vt:lpstr>
      <vt:lpstr>JESUS TO THYATIRA</vt:lpstr>
      <vt:lpstr>JESUS TO SARDIS</vt:lpstr>
      <vt:lpstr>JESUS TO LAODICEA</vt:lpstr>
      <vt:lpstr>JESUS TO LAODICEA</vt:lpstr>
      <vt:lpstr>PowerPoint Presentation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KING JOASH</dc:title>
  <dc:creator>PastorSteve</dc:creator>
  <cp:lastModifiedBy>SoundBooth</cp:lastModifiedBy>
  <cp:revision>5</cp:revision>
  <dcterms:created xsi:type="dcterms:W3CDTF">2018-01-31T15:44:05Z</dcterms:created>
  <dcterms:modified xsi:type="dcterms:W3CDTF">2018-02-01T18:03:40Z</dcterms:modified>
</cp:coreProperties>
</file>