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2" r:id="rId4"/>
    <p:sldId id="259" r:id="rId5"/>
    <p:sldId id="264" r:id="rId6"/>
    <p:sldId id="265" r:id="rId7"/>
    <p:sldId id="258" r:id="rId8"/>
    <p:sldId id="263" r:id="rId9"/>
    <p:sldId id="260" r:id="rId10"/>
    <p:sldId id="261" r:id="rId11"/>
    <p:sldId id="266" r:id="rId12"/>
    <p:sldId id="25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20D3DF-ED7B-4BCE-AE46-0942A1E95160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33BE11-4053-49C8-B610-456D18D20B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THE BATTLE IS NOT YOURS,</a:t>
            </a:r>
            <a:b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 BUT GOD’S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 CHRONICLES 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He appointed </a:t>
            </a:r>
            <a:r>
              <a:rPr lang="en-US" sz="4000" dirty="0" smtClean="0">
                <a:solidFill>
                  <a:srgbClr val="FF0000"/>
                </a:solidFill>
              </a:rPr>
              <a:t>judges</a:t>
            </a:r>
            <a:r>
              <a:rPr lang="en-US" sz="4000" dirty="0" smtClean="0"/>
              <a:t> in the land.</a:t>
            </a:r>
          </a:p>
          <a:p>
            <a:r>
              <a:rPr lang="en-US" sz="4000" dirty="0" smtClean="0"/>
              <a:t>“He  (Jehoshaphat)  gave them these orders: “You must serve faithfully and </a:t>
            </a:r>
            <a:r>
              <a:rPr lang="en-US" sz="4000" dirty="0" smtClean="0">
                <a:solidFill>
                  <a:srgbClr val="FF0000"/>
                </a:solidFill>
              </a:rPr>
              <a:t>wholeheartedly</a:t>
            </a:r>
            <a:r>
              <a:rPr lang="en-US" sz="4000" dirty="0" smtClean="0"/>
              <a:t> in the fear of the LORD.””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Chron. 19:9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But there was a situation that came up that could have destroyed him.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CHRONICLES 20:1-19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20:1-2  “A vast army is coming…”</a:t>
            </a:r>
          </a:p>
          <a:p>
            <a:r>
              <a:rPr lang="en-US" sz="4000" dirty="0" smtClean="0"/>
              <a:t>A blessing in disguise.  James 1:2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1.  THE PROBLEM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20:3   “Alarmed, Jehoshaphat resolved to inquire of the LORD…”</a:t>
            </a:r>
          </a:p>
          <a:p>
            <a:r>
              <a:rPr lang="en-US" sz="3200" dirty="0" smtClean="0"/>
              <a:t>Prayer was not a last resort , but their first thought.</a:t>
            </a:r>
          </a:p>
          <a:p>
            <a:r>
              <a:rPr lang="en-US" sz="3200" dirty="0" smtClean="0"/>
              <a:t>Dr. Adrian Rogers---”Many of us want to use God as the spare tire rather than the steering wheel.  We wait till we have a spiritual blowout, then see if God will rescue us.”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2.  THE PRAYER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20:14-17    “The battle is not yours, but God’s.”</a:t>
            </a:r>
          </a:p>
          <a:p>
            <a:r>
              <a:rPr lang="en-US" sz="3600" dirty="0" smtClean="0"/>
              <a:t>“Stand firm and see the deliverance the LORD will give you.”</a:t>
            </a:r>
          </a:p>
          <a:p>
            <a:r>
              <a:rPr lang="en-US" sz="3600" dirty="0" smtClean="0"/>
              <a:t>“The LORD will be with you.”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3.  THE PROMISE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20:18-19   They “fell down in worship before the LORD.”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4.  THE PRAISE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No visible difference.</a:t>
            </a:r>
          </a:p>
          <a:p>
            <a:r>
              <a:rPr lang="en-US" sz="4000" dirty="0" smtClean="0"/>
              <a:t>The vast army is still coming.</a:t>
            </a:r>
          </a:p>
          <a:p>
            <a:r>
              <a:rPr lang="en-US" sz="4000" dirty="0" smtClean="0"/>
              <a:t>Judah is still weak almost helpless.</a:t>
            </a:r>
          </a:p>
          <a:p>
            <a:r>
              <a:rPr lang="en-US" sz="4000" dirty="0" smtClean="0"/>
              <a:t>Nothing has changed, but everything has changed.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HAS CHANGED?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Chron. 20:20-30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20:20-21</a:t>
            </a:r>
          </a:p>
          <a:p>
            <a:r>
              <a:rPr lang="en-US" dirty="0" smtClean="0"/>
              <a:t>“Early in the morning they left…”</a:t>
            </a:r>
          </a:p>
          <a:p>
            <a:r>
              <a:rPr lang="en-US" dirty="0" smtClean="0"/>
              <a:t>What if they hadn’t obeyed?</a:t>
            </a:r>
          </a:p>
          <a:p>
            <a:r>
              <a:rPr lang="en-US" dirty="0" smtClean="0"/>
              <a:t>Will you shrink back in fear or step out in faith?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lgerian" pitchFamily="82" charset="0"/>
              </a:rPr>
              <a:t>1.  THE PROBLEM 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FACED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Autofit/>
          </a:bodyPr>
          <a:lstStyle/>
          <a:p>
            <a:r>
              <a:rPr lang="en-US" sz="3200" dirty="0" smtClean="0"/>
              <a:t>2 Chron. 14-16</a:t>
            </a:r>
          </a:p>
          <a:p>
            <a:r>
              <a:rPr lang="en-US" sz="3200" dirty="0" smtClean="0"/>
              <a:t>Good King Asa was fully committed to the LORD all his life.</a:t>
            </a:r>
          </a:p>
          <a:p>
            <a:r>
              <a:rPr lang="en-US" sz="3200" dirty="0" smtClean="0"/>
              <a:t>All Judah entered into a covenant to seek the LORD, the God of their fathers, with all their heart and soul—wholeheartedly.</a:t>
            </a:r>
          </a:p>
          <a:p>
            <a:r>
              <a:rPr lang="en-US" sz="3200" dirty="0" smtClean="0"/>
              <a:t>It was precipitated by a million man army from Cush (Ethiopia) being struck down by God.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Revival under the Kings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/>
              <a:t>20:22-24</a:t>
            </a:r>
          </a:p>
          <a:p>
            <a:r>
              <a:rPr lang="en-US" dirty="0" smtClean="0"/>
              <a:t>As they began to sing and praise, the LORD set ambushes….</a:t>
            </a:r>
          </a:p>
          <a:p>
            <a:r>
              <a:rPr lang="en-US" dirty="0" err="1" smtClean="0"/>
              <a:t>Ammon</a:t>
            </a:r>
            <a:r>
              <a:rPr lang="en-US" dirty="0" smtClean="0"/>
              <a:t> and Moab destroyed and annihilated the men from Mt. </a:t>
            </a:r>
            <a:r>
              <a:rPr lang="en-US" dirty="0" err="1" smtClean="0"/>
              <a:t>Seir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After that they destroyed each other. </a:t>
            </a:r>
          </a:p>
          <a:p>
            <a:r>
              <a:rPr lang="en-US" dirty="0" smtClean="0"/>
              <a:t>“They saw only dead bodies lying on the ground.”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lgerian" pitchFamily="82" charset="0"/>
              </a:rPr>
              <a:t>2.  THE PRAYER 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ANSWERED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20:25</a:t>
            </a:r>
          </a:p>
          <a:p>
            <a:r>
              <a:rPr lang="en-US" dirty="0" smtClean="0"/>
              <a:t>It took 3 days to carry off all the plunder.  It was a 10 mile hike uphill back to Jerusalem so it took a while.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lgerian" pitchFamily="82" charset="0"/>
              </a:rPr>
              <a:t>3.  THE PROMISE 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PERFORMED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20:26-30</a:t>
            </a:r>
          </a:p>
          <a:p>
            <a:r>
              <a:rPr lang="en-US" dirty="0" smtClean="0"/>
              <a:t>It was renamed the Valley of </a:t>
            </a:r>
            <a:r>
              <a:rPr lang="en-US" dirty="0" err="1" smtClean="0"/>
              <a:t>Beracah</a:t>
            </a:r>
            <a:r>
              <a:rPr lang="en-US" dirty="0" smtClean="0"/>
              <a:t> (Praise).  It is still called that today,  </a:t>
            </a:r>
            <a:r>
              <a:rPr lang="en-US" dirty="0" err="1" smtClean="0"/>
              <a:t>Bereikut</a:t>
            </a:r>
            <a:endParaRPr lang="en-US" dirty="0" smtClean="0"/>
          </a:p>
          <a:p>
            <a:r>
              <a:rPr lang="en-US" dirty="0" smtClean="0"/>
              <a:t>They returned joyfully.</a:t>
            </a:r>
          </a:p>
          <a:p>
            <a:r>
              <a:rPr lang="en-US" dirty="0" smtClean="0"/>
              <a:t>They entered the temple with harps and lutes and trumpets.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lgerian" pitchFamily="82" charset="0"/>
              </a:rPr>
              <a:t>4.  THE PRAISE 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OFFERED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We are either in the middle, or</a:t>
            </a:r>
          </a:p>
          <a:p>
            <a:r>
              <a:rPr lang="en-US" sz="4000" dirty="0" smtClean="0"/>
              <a:t>Coming out, or</a:t>
            </a:r>
          </a:p>
          <a:p>
            <a:r>
              <a:rPr lang="en-US" sz="4000" dirty="0" smtClean="0"/>
              <a:t>Going into a battle.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life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>
            <a:normAutofit/>
          </a:bodyPr>
          <a:lstStyle/>
          <a:p>
            <a:r>
              <a:rPr lang="en-US" sz="4800" dirty="0" smtClean="0"/>
              <a:t>3 Choices—</a:t>
            </a:r>
          </a:p>
          <a:p>
            <a:r>
              <a:rPr lang="en-US" sz="4800" dirty="0" smtClean="0"/>
              <a:t>1.  Sink</a:t>
            </a:r>
          </a:p>
          <a:p>
            <a:r>
              <a:rPr lang="en-US" sz="4800" dirty="0" smtClean="0"/>
              <a:t>2.  Swim</a:t>
            </a:r>
          </a:p>
          <a:p>
            <a:r>
              <a:rPr lang="en-US" sz="4800" dirty="0" smtClean="0"/>
              <a:t>3.  Look to Jesus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Peter stepped out of the boat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Sink? </a:t>
            </a:r>
          </a:p>
          <a:p>
            <a:r>
              <a:rPr lang="en-US" sz="4000" dirty="0" smtClean="0"/>
              <a:t>Swim?</a:t>
            </a:r>
          </a:p>
          <a:p>
            <a:r>
              <a:rPr lang="en-US" sz="4000" dirty="0" smtClean="0"/>
              <a:t>Look to Jesus and God will get the glory.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you do?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 Chron. 17-20</a:t>
            </a:r>
          </a:p>
          <a:p>
            <a:r>
              <a:rPr lang="en-US" sz="4000" dirty="0" smtClean="0"/>
              <a:t>Jehoshaphat  followed  his father, good king Asa.</a:t>
            </a:r>
          </a:p>
          <a:p>
            <a:r>
              <a:rPr lang="en-US" sz="4000" dirty="0" smtClean="0"/>
              <a:t>He reigned 25 years (from age 35 to 60).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Revival under the Kings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000" dirty="0" smtClean="0">
                <a:solidFill>
                  <a:srgbClr val="FF0000"/>
                </a:solidFill>
              </a:rPr>
              <a:t>The LORD was with </a:t>
            </a:r>
            <a:r>
              <a:rPr lang="en-US" sz="4000" dirty="0" smtClean="0"/>
              <a:t>Jehoshaphat because in his early years he walked in the ways his father David had followed.”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Chron. 17:3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“He did not consult the Baals, but </a:t>
            </a:r>
            <a:r>
              <a:rPr lang="en-US" sz="4000" dirty="0" smtClean="0">
                <a:solidFill>
                  <a:srgbClr val="FF0000"/>
                </a:solidFill>
              </a:rPr>
              <a:t>sought the God</a:t>
            </a:r>
            <a:r>
              <a:rPr lang="en-US" sz="4000" dirty="0" smtClean="0"/>
              <a:t> of his father…</a:t>
            </a:r>
          </a:p>
          <a:p>
            <a:r>
              <a:rPr lang="en-US" sz="4000" dirty="0" smtClean="0"/>
              <a:t>…and </a:t>
            </a:r>
            <a:r>
              <a:rPr lang="en-US" sz="4000" dirty="0" smtClean="0">
                <a:solidFill>
                  <a:srgbClr val="FF0000"/>
                </a:solidFill>
              </a:rPr>
              <a:t>followed</a:t>
            </a:r>
            <a:r>
              <a:rPr lang="en-US" sz="4000" dirty="0" smtClean="0"/>
              <a:t> his commands….”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Chron. 17:4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 LORD </a:t>
            </a:r>
            <a:r>
              <a:rPr lang="en-US" sz="4000" dirty="0" smtClean="0">
                <a:solidFill>
                  <a:srgbClr val="FF0000"/>
                </a:solidFill>
              </a:rPr>
              <a:t>established</a:t>
            </a:r>
            <a:r>
              <a:rPr lang="en-US" sz="4000" dirty="0" smtClean="0"/>
              <a:t> the kingdom under his control…”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Chron. </a:t>
            </a:r>
            <a:r>
              <a:rPr lang="en-US" dirty="0" smtClean="0"/>
              <a:t>17:5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“His </a:t>
            </a:r>
            <a:r>
              <a:rPr lang="en-US" sz="4000" dirty="0" smtClean="0">
                <a:solidFill>
                  <a:srgbClr val="FF0000"/>
                </a:solidFill>
              </a:rPr>
              <a:t>heart was devoted </a:t>
            </a:r>
            <a:r>
              <a:rPr lang="en-US" sz="4000" dirty="0" smtClean="0"/>
              <a:t>to the ways of the LORD;</a:t>
            </a:r>
          </a:p>
          <a:p>
            <a:r>
              <a:rPr lang="en-US" sz="4000" dirty="0" smtClean="0"/>
              <a:t>… furthermore, he </a:t>
            </a:r>
            <a:r>
              <a:rPr lang="en-US" sz="4000" dirty="0" smtClean="0">
                <a:solidFill>
                  <a:srgbClr val="FF0000"/>
                </a:solidFill>
              </a:rPr>
              <a:t>removed </a:t>
            </a:r>
            <a:r>
              <a:rPr lang="en-US" sz="4000" dirty="0" smtClean="0"/>
              <a:t>the high places and the Asherah poles from Judah.”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CHRON. 17:6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 sent out </a:t>
            </a:r>
            <a:r>
              <a:rPr lang="en-US" sz="3600" dirty="0" smtClean="0">
                <a:solidFill>
                  <a:srgbClr val="FF0000"/>
                </a:solidFill>
              </a:rPr>
              <a:t>Bible teaching </a:t>
            </a:r>
            <a:r>
              <a:rPr lang="en-US" sz="3600" dirty="0" smtClean="0"/>
              <a:t>teams.</a:t>
            </a:r>
          </a:p>
          <a:p>
            <a:r>
              <a:rPr lang="en-US" sz="3600" dirty="0" smtClean="0"/>
              <a:t>“They taught throughout Judah, taking with them the Book of the Law of the LORD; they went around to all the towns of Judah and taught the people.”     2 Chron. 17:8-9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Revival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 had his problems, but…</a:t>
            </a:r>
          </a:p>
          <a:p>
            <a:r>
              <a:rPr lang="en-US" sz="3600" dirty="0" smtClean="0"/>
              <a:t>Jehu the seer said, “There is, however, some good in you, for you have </a:t>
            </a:r>
            <a:r>
              <a:rPr lang="en-US" sz="3600" dirty="0" smtClean="0">
                <a:solidFill>
                  <a:srgbClr val="FF0000"/>
                </a:solidFill>
              </a:rPr>
              <a:t>rid</a:t>
            </a:r>
            <a:r>
              <a:rPr lang="en-US" sz="3600" dirty="0" smtClean="0"/>
              <a:t> the land of the Asherah poles and have </a:t>
            </a:r>
            <a:r>
              <a:rPr lang="en-US" sz="3600" dirty="0" smtClean="0">
                <a:solidFill>
                  <a:srgbClr val="FF0000"/>
                </a:solidFill>
              </a:rPr>
              <a:t>set your heart </a:t>
            </a:r>
            <a:r>
              <a:rPr lang="en-US" sz="3600" dirty="0" smtClean="0"/>
              <a:t>on seeking God.”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Chron. 19:3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271</TotalTime>
  <Words>731</Words>
  <Application>Microsoft Office PowerPoint</Application>
  <PresentationFormat>On-screen Show (4:3)</PresentationFormat>
  <Paragraphs>83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THE BATTLE IS NOT YOURS,  BUT GOD’S</vt:lpstr>
      <vt:lpstr>The 1st Revival under the Kings</vt:lpstr>
      <vt:lpstr>The 2nd Revival under the Kings</vt:lpstr>
      <vt:lpstr>2 Chron. 17:3</vt:lpstr>
      <vt:lpstr>2 Chron. 17:4</vt:lpstr>
      <vt:lpstr>2 Chron. 17:5</vt:lpstr>
      <vt:lpstr>2 CHRON. 17:6</vt:lpstr>
      <vt:lpstr>The Revival</vt:lpstr>
      <vt:lpstr>2 Chron. 19:3</vt:lpstr>
      <vt:lpstr>2 Chron. 19:9</vt:lpstr>
      <vt:lpstr>PowerPoint Presentation</vt:lpstr>
      <vt:lpstr>2 CHRONICLES 20:1-19</vt:lpstr>
      <vt:lpstr>1.  THE PROBLEM</vt:lpstr>
      <vt:lpstr>2.  THE PRAYER</vt:lpstr>
      <vt:lpstr>3.  THE PROMISE</vt:lpstr>
      <vt:lpstr>4.  THE PRAISE</vt:lpstr>
      <vt:lpstr>WHAT HAS CHANGED?</vt:lpstr>
      <vt:lpstr>2 Chron. 20:20-30</vt:lpstr>
      <vt:lpstr>1.  THE PROBLEM FACED</vt:lpstr>
      <vt:lpstr>2.  THE PRAYER ANSWERED</vt:lpstr>
      <vt:lpstr>3.  THE PROMISE PERFORMED</vt:lpstr>
      <vt:lpstr>4.  THE PRAISE OFFERED</vt:lpstr>
      <vt:lpstr>Problems of life</vt:lpstr>
      <vt:lpstr>Peter stepped out of the boat.</vt:lpstr>
      <vt:lpstr>What will you do?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BATTLE IS NOT YOURS,  BUT GOD’S</dc:title>
  <dc:creator>PastorSteve</dc:creator>
  <cp:lastModifiedBy>SoundBooth</cp:lastModifiedBy>
  <cp:revision>4</cp:revision>
  <dcterms:created xsi:type="dcterms:W3CDTF">2018-01-17T18:37:57Z</dcterms:created>
  <dcterms:modified xsi:type="dcterms:W3CDTF">2018-01-18T20:25:49Z</dcterms:modified>
</cp:coreProperties>
</file>