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61" r:id="rId6"/>
    <p:sldId id="262" r:id="rId7"/>
    <p:sldId id="263" r:id="rId8"/>
    <p:sldId id="264" r:id="rId9"/>
    <p:sldId id="259" r:id="rId10"/>
    <p:sldId id="265" r:id="rId11"/>
    <p:sldId id="267" r:id="rId12"/>
    <p:sldId id="266" r:id="rId13"/>
    <p:sldId id="268" r:id="rId14"/>
    <p:sldId id="269" r:id="rId15"/>
    <p:sldId id="260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4D9119-FD3B-4C38-A186-88273982EB9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77241D-4AB4-4966-ABC3-CF43688D3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CALL HIS NAME JESUS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098"/>
          </a:xfrm>
        </p:spPr>
        <p:txBody>
          <a:bodyPr/>
          <a:lstStyle/>
          <a:p>
            <a:r>
              <a:rPr lang="en-US" dirty="0" smtClean="0"/>
              <a:t>MATTHEW 1:21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2.  GLORIOUS SALVATION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A.  He </a:t>
            </a:r>
            <a:r>
              <a:rPr lang="en-US" sz="4000" dirty="0" smtClean="0">
                <a:solidFill>
                  <a:srgbClr val="FF0000"/>
                </a:solidFill>
              </a:rPr>
              <a:t>PARDONS</a:t>
            </a:r>
            <a:r>
              <a:rPr lang="en-US" sz="4000" dirty="0" smtClean="0"/>
              <a:t> from sin.</a:t>
            </a:r>
          </a:p>
          <a:p>
            <a:r>
              <a:rPr lang="en-US" dirty="0" smtClean="0"/>
              <a:t>OT required an animal sacrifice, over and over it had to be repeated for 100’s of years.</a:t>
            </a:r>
          </a:p>
          <a:p>
            <a:r>
              <a:rPr lang="en-US" dirty="0" smtClean="0"/>
              <a:t>Punishment was always hanging over everyone like a sword of Damocles.</a:t>
            </a:r>
          </a:p>
          <a:p>
            <a:r>
              <a:rPr lang="en-US" dirty="0" smtClean="0"/>
              <a:t>Imagine being on death row.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2.  GLORIOUS SALVATION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Hebrews 9:12--- “He did not enter by means of the blood of goats and calves; but he entered the Most Holy Place </a:t>
            </a:r>
            <a:r>
              <a:rPr lang="en-US" sz="4000" dirty="0" smtClean="0">
                <a:solidFill>
                  <a:srgbClr val="FF0000"/>
                </a:solidFill>
              </a:rPr>
              <a:t>once for all </a:t>
            </a:r>
            <a:r>
              <a:rPr lang="en-US" sz="4000" dirty="0" smtClean="0"/>
              <a:t>by his own blood, having obtained eternal redemption.”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2.  GLORIOUS SALVATION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B.  He </a:t>
            </a:r>
            <a:r>
              <a:rPr lang="en-US" sz="4000" dirty="0" smtClean="0">
                <a:solidFill>
                  <a:srgbClr val="FF0000"/>
                </a:solidFill>
              </a:rPr>
              <a:t>PERFECTS</a:t>
            </a:r>
            <a:r>
              <a:rPr lang="en-US" sz="4000" dirty="0" smtClean="0"/>
              <a:t> those He pardons.</a:t>
            </a:r>
          </a:p>
          <a:p>
            <a:r>
              <a:rPr lang="en-US" sz="4000" dirty="0" smtClean="0"/>
              <a:t>Heb. 10:14– “…By one sacrifice he has made </a:t>
            </a:r>
            <a:r>
              <a:rPr lang="en-US" sz="4000" dirty="0" smtClean="0">
                <a:solidFill>
                  <a:srgbClr val="FF0000"/>
                </a:solidFill>
              </a:rPr>
              <a:t>perfect</a:t>
            </a:r>
            <a:r>
              <a:rPr lang="en-US" sz="4000" dirty="0" smtClean="0"/>
              <a:t> forever those who are being made holy.”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2.  GLORIOUS SALVATION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C.  He </a:t>
            </a:r>
            <a:r>
              <a:rPr lang="en-US" sz="4000" dirty="0" smtClean="0">
                <a:solidFill>
                  <a:srgbClr val="FF0000"/>
                </a:solidFill>
              </a:rPr>
              <a:t>PUTS </a:t>
            </a:r>
            <a:r>
              <a:rPr lang="en-US" sz="4000" dirty="0" smtClean="0"/>
              <a:t>a new nature in us.</a:t>
            </a:r>
          </a:p>
          <a:p>
            <a:r>
              <a:rPr lang="en-US" sz="4000" dirty="0" smtClean="0"/>
              <a:t>“Those who are being made holy.”  Heb. 10:14.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We have been </a:t>
            </a:r>
            <a:r>
              <a:rPr lang="en-US" sz="5400" dirty="0" smtClean="0">
                <a:solidFill>
                  <a:srgbClr val="FF0000"/>
                </a:solidFill>
              </a:rPr>
              <a:t>Justified</a:t>
            </a:r>
            <a:r>
              <a:rPr lang="en-US" sz="5400" dirty="0" smtClean="0"/>
              <a:t>.</a:t>
            </a:r>
          </a:p>
          <a:p>
            <a:r>
              <a:rPr lang="en-US" sz="5400" dirty="0" smtClean="0"/>
              <a:t>We are being </a:t>
            </a:r>
            <a:r>
              <a:rPr lang="en-US" sz="5400" dirty="0" smtClean="0">
                <a:solidFill>
                  <a:srgbClr val="FF0000"/>
                </a:solidFill>
              </a:rPr>
              <a:t>Sanctified</a:t>
            </a:r>
            <a:r>
              <a:rPr lang="en-US" sz="5400" dirty="0" smtClean="0"/>
              <a:t>.</a:t>
            </a:r>
          </a:p>
          <a:p>
            <a:r>
              <a:rPr lang="en-US" sz="5400" dirty="0" smtClean="0"/>
              <a:t>We will be </a:t>
            </a:r>
            <a:r>
              <a:rPr lang="en-US" sz="5400" dirty="0" smtClean="0">
                <a:solidFill>
                  <a:srgbClr val="FF0000"/>
                </a:solidFill>
              </a:rPr>
              <a:t>Glorified</a:t>
            </a:r>
            <a:r>
              <a:rPr lang="en-US" sz="5400" dirty="0" smtClean="0"/>
              <a:t>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3.  BLESSED PEOPLE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“Give him the name Jesus, because he will save         </a:t>
            </a:r>
            <a:r>
              <a:rPr lang="en-US" sz="4800" dirty="0" smtClean="0">
                <a:solidFill>
                  <a:srgbClr val="FF0000"/>
                </a:solidFill>
              </a:rPr>
              <a:t>HIS PEOPLE </a:t>
            </a:r>
            <a:r>
              <a:rPr lang="en-US" sz="4800" dirty="0" smtClean="0"/>
              <a:t>from their sins.”  Mt. 1:21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HIS PEOPLE</a:t>
            </a:r>
            <a:endParaRPr lang="en-US" sz="6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 John 2:2--- “He is the atoning sacrifice for our sins, and not only for ours but also for the sins of the whole world.”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HIS PEOPLE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John 1:12--- “Yet to all who </a:t>
            </a:r>
            <a:r>
              <a:rPr lang="en-US" sz="3600" dirty="0" smtClean="0">
                <a:solidFill>
                  <a:srgbClr val="FF0000"/>
                </a:solidFill>
              </a:rPr>
              <a:t>received</a:t>
            </a:r>
            <a:r>
              <a:rPr lang="en-US" sz="3600" dirty="0" smtClean="0"/>
              <a:t> him, to those who </a:t>
            </a:r>
            <a:r>
              <a:rPr lang="en-US" sz="3600" dirty="0" smtClean="0">
                <a:solidFill>
                  <a:srgbClr val="FF0000"/>
                </a:solidFill>
              </a:rPr>
              <a:t>believed</a:t>
            </a:r>
            <a:r>
              <a:rPr lang="en-US" sz="3600" dirty="0" smtClean="0"/>
              <a:t> in his name, he gave the right to </a:t>
            </a:r>
            <a:r>
              <a:rPr lang="en-US" sz="3600" dirty="0" smtClean="0">
                <a:solidFill>
                  <a:srgbClr val="FF0000"/>
                </a:solidFill>
              </a:rPr>
              <a:t>become</a:t>
            </a:r>
            <a:r>
              <a:rPr lang="en-US" sz="3600" dirty="0" smtClean="0"/>
              <a:t> children of God.”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JESUS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sz="4000" dirty="0" smtClean="0"/>
              <a:t>“Give him the name Jesus, because he will save his people from their sins.”  Mt. 1:21.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3 IMPORTANT CONSIDERATIONS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CONSIDER THE 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WONDERFUL NAME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CONSIDER THE 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GLORIOUS SALVATION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CONSIDER THE 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BLESSED PEOPLE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1.  WONDERFUL NAME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JE</a:t>
            </a:r>
            <a:r>
              <a:rPr lang="en-US" sz="4000" dirty="0" smtClean="0"/>
              <a:t>-SUS= JEHOVAH.</a:t>
            </a:r>
          </a:p>
          <a:p>
            <a:r>
              <a:rPr lang="en-US" dirty="0" smtClean="0"/>
              <a:t>JHWH/JAHWEH=JEHOVAH.  The covenant keeping God of the Old  Testament.</a:t>
            </a:r>
          </a:p>
          <a:p>
            <a:r>
              <a:rPr lang="en-US" sz="4000" dirty="0" smtClean="0"/>
              <a:t>JE-</a:t>
            </a:r>
            <a:r>
              <a:rPr lang="en-US" sz="4000" dirty="0" smtClean="0">
                <a:solidFill>
                  <a:srgbClr val="FF0000"/>
                </a:solidFill>
              </a:rPr>
              <a:t>SUS</a:t>
            </a:r>
            <a:r>
              <a:rPr lang="en-US" sz="4000" dirty="0" smtClean="0"/>
              <a:t>= JEHOVAH SAVES.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Jesus</a:t>
            </a:r>
            <a:r>
              <a:rPr lang="en-US" sz="4000" dirty="0" smtClean="0"/>
              <a:t> is a Greek word (</a:t>
            </a:r>
            <a:r>
              <a:rPr lang="en-US" sz="4000" i="1" dirty="0" smtClean="0"/>
              <a:t>‘</a:t>
            </a:r>
            <a:r>
              <a:rPr lang="en-US" sz="4000" i="1" dirty="0" err="1" smtClean="0"/>
              <a:t>Iesous</a:t>
            </a:r>
            <a:r>
              <a:rPr lang="en-US" sz="4000" dirty="0" smtClean="0"/>
              <a:t>).</a:t>
            </a:r>
          </a:p>
          <a:p>
            <a:r>
              <a:rPr lang="en-US" dirty="0" smtClean="0"/>
              <a:t>It means the same thing as </a:t>
            </a:r>
            <a:r>
              <a:rPr lang="en-US" dirty="0" smtClean="0">
                <a:solidFill>
                  <a:srgbClr val="FF0000"/>
                </a:solidFill>
              </a:rPr>
              <a:t>Joshua</a:t>
            </a:r>
            <a:r>
              <a:rPr lang="en-US" dirty="0" smtClean="0"/>
              <a:t> does in Hebrew.</a:t>
            </a:r>
          </a:p>
          <a:p>
            <a:r>
              <a:rPr lang="en-US" dirty="0" smtClean="0"/>
              <a:t>In Acts 7:45 and Hebrews 4:8 the word translated </a:t>
            </a:r>
            <a:r>
              <a:rPr lang="en-US" i="1" dirty="0" smtClean="0"/>
              <a:t>Joshua</a:t>
            </a:r>
            <a:r>
              <a:rPr lang="en-US" dirty="0" smtClean="0"/>
              <a:t> is the very same word for Jesus (</a:t>
            </a:r>
            <a:r>
              <a:rPr lang="en-US" i="1" dirty="0" smtClean="0"/>
              <a:t>‘Iesous </a:t>
            </a:r>
            <a:r>
              <a:rPr lang="en-US" dirty="0" smtClean="0"/>
              <a:t>in  Greek), but it is translated Joshua because the translators know that that is who the writers were referring to in that context.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JOSHUA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Joshua was a savior of sorts, militarily.</a:t>
            </a:r>
          </a:p>
          <a:p>
            <a:r>
              <a:rPr lang="en-US" sz="4000" dirty="0" smtClean="0"/>
              <a:t>Heb. 4:8 – “For if Joshua had given them rest, God would not have spoken later about another day.”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JESHUA,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Son of Jozadak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Ezra 3:8– helped rebuild the temple after the Babylonian captivity.  </a:t>
            </a:r>
          </a:p>
          <a:p>
            <a:r>
              <a:rPr lang="en-US" sz="4000" dirty="0" smtClean="0"/>
              <a:t>Ezra 3:12– “But many… wept aloud when they saw the foundation of this temple being laid, while many others shouted for joy.”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JESUS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Neither of these men can even hold a candle next to Jesus.</a:t>
            </a:r>
          </a:p>
          <a:p>
            <a:r>
              <a:rPr lang="en-US" sz="4000" dirty="0" smtClean="0"/>
              <a:t>“Give him the name Jesus, because he will save his people from their sins.”  Mt. 1:21.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2.  GLORIOUS SALVATION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“He will save his people from their sins.”</a:t>
            </a:r>
          </a:p>
          <a:p>
            <a:r>
              <a:rPr lang="en-US" dirty="0" smtClean="0"/>
              <a:t>In His </a:t>
            </a:r>
            <a:r>
              <a:rPr lang="en-US" dirty="0" smtClean="0">
                <a:solidFill>
                  <a:srgbClr val="FF0000"/>
                </a:solidFill>
              </a:rPr>
              <a:t>life</a:t>
            </a:r>
            <a:r>
              <a:rPr lang="en-US" dirty="0" smtClean="0"/>
              <a:t> He healed 1,000’s.</a:t>
            </a:r>
          </a:p>
          <a:p>
            <a:r>
              <a:rPr lang="en-US" dirty="0" smtClean="0"/>
              <a:t>He fed 1,000’s.</a:t>
            </a:r>
          </a:p>
          <a:p>
            <a:r>
              <a:rPr lang="en-US" dirty="0" smtClean="0"/>
              <a:t>He did good to 1,000’s.</a:t>
            </a:r>
          </a:p>
          <a:p>
            <a:r>
              <a:rPr lang="en-US" sz="4300" dirty="0" smtClean="0"/>
              <a:t>But, in His </a:t>
            </a:r>
            <a:r>
              <a:rPr lang="en-US" sz="4300" dirty="0" smtClean="0">
                <a:solidFill>
                  <a:srgbClr val="FF0000"/>
                </a:solidFill>
              </a:rPr>
              <a:t>death</a:t>
            </a:r>
            <a:r>
              <a:rPr lang="en-US" sz="4300" dirty="0" smtClean="0"/>
              <a:t> He died for the sins of the whole world.</a:t>
            </a:r>
            <a:endParaRPr lang="en-US" sz="4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1702</TotalTime>
  <Words>537</Words>
  <Application>Microsoft Office PowerPoint</Application>
  <PresentationFormat>On-screen Show (4:3)</PresentationFormat>
  <Paragraphs>53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CALL HIS NAME JESUS</vt:lpstr>
      <vt:lpstr>JESUS</vt:lpstr>
      <vt:lpstr>3 IMPORTANT CONSIDERATIONS</vt:lpstr>
      <vt:lpstr>1.  WONDERFUL NAME</vt:lpstr>
      <vt:lpstr>Slide 5</vt:lpstr>
      <vt:lpstr>JOSHUA</vt:lpstr>
      <vt:lpstr>JESHUA,  Son of Jozadak</vt:lpstr>
      <vt:lpstr>JESUS</vt:lpstr>
      <vt:lpstr>2.  GLORIOUS SALVATION</vt:lpstr>
      <vt:lpstr>2.  GLORIOUS SALVATION</vt:lpstr>
      <vt:lpstr>2.  GLORIOUS SALVATION</vt:lpstr>
      <vt:lpstr>2.  GLORIOUS SALVATION</vt:lpstr>
      <vt:lpstr>2.  GLORIOUS SALVATION</vt:lpstr>
      <vt:lpstr>Slide 14</vt:lpstr>
      <vt:lpstr>3.  BLESSED PEOPLE</vt:lpstr>
      <vt:lpstr>HIS PEOPLE</vt:lpstr>
      <vt:lpstr>HIS PEOPLE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HIS NAME JESUS</dc:title>
  <dc:creator>PastorSteve</dc:creator>
  <cp:lastModifiedBy>steve hokuf</cp:lastModifiedBy>
  <cp:revision>5</cp:revision>
  <dcterms:created xsi:type="dcterms:W3CDTF">2017-12-04T16:34:33Z</dcterms:created>
  <dcterms:modified xsi:type="dcterms:W3CDTF">2017-12-08T17:36:46Z</dcterms:modified>
</cp:coreProperties>
</file>