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68" r:id="rId4"/>
    <p:sldId id="269" r:id="rId5"/>
    <p:sldId id="270" r:id="rId6"/>
    <p:sldId id="258" r:id="rId7"/>
    <p:sldId id="267" r:id="rId8"/>
    <p:sldId id="261" r:id="rId9"/>
    <p:sldId id="262" r:id="rId10"/>
    <p:sldId id="266" r:id="rId11"/>
    <p:sldId id="263" r:id="rId12"/>
    <p:sldId id="265" r:id="rId13"/>
    <p:sldId id="264" r:id="rId14"/>
    <p:sldId id="25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CF7F1-5C79-4D9D-88A4-80BF41CBF1A6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68227-06FA-4E80-8FF2-5A7317311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68227-06FA-4E80-8FF2-5A7317311CE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BD5C257-0E67-425F-B9CF-E03D7DDACE5B}" type="datetimeFigureOut">
              <a:rPr lang="en-US" smtClean="0"/>
              <a:pPr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63555D-1249-4269-903A-518F6F687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LIFE IS FULL OF SURPRISES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094936"/>
          </a:xfrm>
        </p:spPr>
        <p:txBody>
          <a:bodyPr/>
          <a:lstStyle/>
          <a:p>
            <a:r>
              <a:rPr lang="en-US" dirty="0" smtClean="0"/>
              <a:t>LUKE 1:26-38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5. 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throne of </a:t>
            </a:r>
            <a:r>
              <a:rPr lang="en-US" sz="8000" dirty="0" err="1" smtClean="0">
                <a:solidFill>
                  <a:srgbClr val="FF0000"/>
                </a:solidFill>
                <a:latin typeface="Algerian" pitchFamily="82" charset="0"/>
              </a:rPr>
              <a:t>david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r>
              <a:rPr lang="en-US" dirty="0" smtClean="0"/>
              <a:t>“The Lord God will give him the </a:t>
            </a:r>
            <a:r>
              <a:rPr lang="en-US" dirty="0" smtClean="0">
                <a:solidFill>
                  <a:srgbClr val="FF0000"/>
                </a:solidFill>
              </a:rPr>
              <a:t>throne of his father David</a:t>
            </a:r>
            <a:r>
              <a:rPr lang="en-US" dirty="0" smtClean="0"/>
              <a:t>.”---1:32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6. 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he will reign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He will reign </a:t>
            </a:r>
            <a:r>
              <a:rPr lang="en-US" dirty="0" smtClean="0"/>
              <a:t>over the house of Jacob forever.”---1:33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7. 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eternal king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935163"/>
          </a:xfrm>
        </p:spPr>
        <p:txBody>
          <a:bodyPr/>
          <a:lstStyle/>
          <a:p>
            <a:r>
              <a:rPr lang="en-US" dirty="0" smtClean="0"/>
              <a:t>“His kingdom will </a:t>
            </a:r>
            <a:r>
              <a:rPr lang="en-US" dirty="0" smtClean="0">
                <a:solidFill>
                  <a:srgbClr val="FF0000"/>
                </a:solidFill>
              </a:rPr>
              <a:t>never end</a:t>
            </a:r>
            <a:r>
              <a:rPr lang="en-US" dirty="0" smtClean="0"/>
              <a:t>.”---1:33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7 PROPHECIES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r>
              <a:rPr lang="en-US" dirty="0" smtClean="0"/>
              <a:t>Born of a virgin</a:t>
            </a:r>
          </a:p>
          <a:p>
            <a:r>
              <a:rPr lang="en-US" dirty="0" smtClean="0"/>
              <a:t>Jesus</a:t>
            </a:r>
          </a:p>
          <a:p>
            <a:r>
              <a:rPr lang="en-US" dirty="0" smtClean="0"/>
              <a:t>Great</a:t>
            </a:r>
          </a:p>
          <a:p>
            <a:r>
              <a:rPr lang="en-US" dirty="0" smtClean="0"/>
              <a:t>Son of the Most High</a:t>
            </a:r>
          </a:p>
          <a:p>
            <a:r>
              <a:rPr lang="en-US" dirty="0" smtClean="0"/>
              <a:t>Sit on the throne of  his father David</a:t>
            </a:r>
          </a:p>
          <a:p>
            <a:r>
              <a:rPr lang="en-US" dirty="0" smtClean="0"/>
              <a:t>Reign over the house of Jacob forever</a:t>
            </a:r>
          </a:p>
          <a:p>
            <a:r>
              <a:rPr lang="en-US" dirty="0" smtClean="0"/>
              <a:t>His kingdom will never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  <a:latin typeface="Algerian" pitchFamily="82" charset="0"/>
              </a:rPr>
              <a:t>MARY’S</a:t>
            </a:r>
            <a:r>
              <a:rPr lang="en-US" sz="8000" dirty="0" smtClean="0">
                <a:latin typeface="Algerian" pitchFamily="82" charset="0"/>
              </a:rPr>
              <a:t/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SURRENDER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Luke 1:38--- “I am the Lord’s servant.”</a:t>
            </a:r>
          </a:p>
          <a:p>
            <a:r>
              <a:rPr lang="en-US" dirty="0" smtClean="0"/>
              <a:t>What is God’s will for you?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28295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  <a:latin typeface="Algerian" pitchFamily="82" charset="0"/>
              </a:rPr>
              <a:t>MARY’S</a:t>
            </a:r>
            <a:br>
              <a:rPr lang="en-US" sz="8000" dirty="0" smtClean="0">
                <a:solidFill>
                  <a:schemeClr val="accent1"/>
                </a:solidFill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SONG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/>
          <a:lstStyle/>
          <a:p>
            <a:r>
              <a:rPr lang="en-US" dirty="0" smtClean="0"/>
              <a:t>Luke 1:46-55--- “My soul glorifies the Lord and my spirit rejoices in God my Savior.”</a:t>
            </a:r>
          </a:p>
          <a:p>
            <a:r>
              <a:rPr lang="en-US" dirty="0" smtClean="0"/>
              <a:t>Is Jesus your SAVIOR?</a:t>
            </a:r>
          </a:p>
          <a:p>
            <a:r>
              <a:rPr lang="en-US" dirty="0" smtClean="0"/>
              <a:t>Is Jesus your LORD?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435352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  <a:latin typeface="Algerian" pitchFamily="82" charset="0"/>
              </a:rPr>
              <a:t>MARY’S</a:t>
            </a: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SURPRISE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/>
          <a:lstStyle/>
          <a:p>
            <a:r>
              <a:rPr lang="en-US" dirty="0" smtClean="0"/>
              <a:t>LUKE 1:26-30--- “The angel (Gabriel) went to her and said, “Greetings, you who are highly favored!  The Lord is with you.”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  <a:latin typeface="Algerian" pitchFamily="82" charset="0"/>
              </a:rPr>
              <a:t>MARY’S</a:t>
            </a:r>
            <a:r>
              <a:rPr lang="en-US" sz="8000" dirty="0" smtClean="0">
                <a:latin typeface="Algerian" pitchFamily="82" charset="0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SON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Galatians 4:4-5--- “But when the time had </a:t>
            </a:r>
            <a:r>
              <a:rPr lang="en-US" dirty="0" smtClean="0">
                <a:solidFill>
                  <a:srgbClr val="FF0000"/>
                </a:solidFill>
              </a:rPr>
              <a:t>fully come</a:t>
            </a:r>
            <a:r>
              <a:rPr lang="en-US" dirty="0" smtClean="0"/>
              <a:t>, God sent his Son, born of a woman, born under law, to redeem those under law, that we might receive the full rights of sons.”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  <a:latin typeface="Algerian" pitchFamily="82" charset="0"/>
              </a:rPr>
              <a:t>MARY’S</a:t>
            </a:r>
            <a:r>
              <a:rPr lang="en-US" sz="8000" dirty="0" smtClean="0">
                <a:latin typeface="Algerian" pitchFamily="82" charset="0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SON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1:9--- “And he made known to us the </a:t>
            </a:r>
            <a:r>
              <a:rPr lang="en-US" dirty="0" smtClean="0">
                <a:solidFill>
                  <a:srgbClr val="FF0000"/>
                </a:solidFill>
              </a:rPr>
              <a:t>mystery of his will </a:t>
            </a:r>
            <a:r>
              <a:rPr lang="en-US" dirty="0" smtClean="0"/>
              <a:t>according to his good pleasure, which he purposed in Christ, to be put into effect when the times will have reached </a:t>
            </a:r>
            <a:r>
              <a:rPr lang="en-US" dirty="0" smtClean="0">
                <a:solidFill>
                  <a:srgbClr val="FF0000"/>
                </a:solidFill>
              </a:rPr>
              <a:t>the fulfillment</a:t>
            </a:r>
            <a:r>
              <a:rPr lang="en-US" dirty="0" smtClean="0"/>
              <a:t>—to bring all things in heaven and on earth together under on head , even Christ.”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7   PROPHECIES</a:t>
            </a:r>
            <a:endParaRPr lang="en-US" sz="8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200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THAT WILL BRING JOY TO THE WORLD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lgerian" pitchFamily="82" charset="0"/>
              </a:rPr>
              <a:t>MARY’S SON</a:t>
            </a:r>
            <a:br>
              <a:rPr lang="en-US" sz="7200" dirty="0" smtClean="0">
                <a:latin typeface="Algerian" pitchFamily="82" charset="0"/>
              </a:rPr>
            </a:br>
            <a:r>
              <a:rPr lang="en-US" sz="7200" dirty="0" smtClean="0">
                <a:latin typeface="Algerian" pitchFamily="82" charset="0"/>
              </a:rPr>
              <a:t>1. </a:t>
            </a: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virgin birth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Luke 1:31--- “You will be with child and give birth to a son.”</a:t>
            </a:r>
          </a:p>
          <a:p>
            <a:r>
              <a:rPr lang="en-US" dirty="0" smtClean="0"/>
              <a:t>Luke 1:34--- “How will this be,”  Mary asked the angel, “since I am a </a:t>
            </a:r>
            <a:r>
              <a:rPr lang="en-US" dirty="0" smtClean="0">
                <a:solidFill>
                  <a:srgbClr val="FF0000"/>
                </a:solidFill>
              </a:rPr>
              <a:t>virgin</a:t>
            </a:r>
            <a:r>
              <a:rPr lang="en-US" dirty="0" smtClean="0"/>
              <a:t>?”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2.  </a:t>
            </a:r>
            <a:r>
              <a:rPr lang="en-US" sz="8000" dirty="0" err="1" smtClean="0">
                <a:solidFill>
                  <a:srgbClr val="FF0000"/>
                </a:solidFill>
                <a:latin typeface="Algerian" pitchFamily="82" charset="0"/>
              </a:rPr>
              <a:t>jesus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“You are to give him the name </a:t>
            </a:r>
            <a:r>
              <a:rPr lang="en-US" dirty="0" smtClean="0">
                <a:solidFill>
                  <a:srgbClr val="FF0000"/>
                </a:solidFill>
              </a:rPr>
              <a:t>Jesus</a:t>
            </a:r>
            <a:r>
              <a:rPr lang="en-US" dirty="0" smtClean="0"/>
              <a:t>.”---1:31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3. 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great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dirty="0" smtClean="0"/>
              <a:t>“He will be </a:t>
            </a:r>
            <a:r>
              <a:rPr lang="en-US" dirty="0" smtClean="0">
                <a:solidFill>
                  <a:srgbClr val="FF0000"/>
                </a:solidFill>
              </a:rPr>
              <a:t>GREAT</a:t>
            </a:r>
            <a:r>
              <a:rPr lang="en-US" dirty="0" smtClean="0"/>
              <a:t>.”---1:32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lgerian" pitchFamily="82" charset="0"/>
              </a:rPr>
              <a:t>MARY’S Son</a:t>
            </a:r>
            <a:br>
              <a:rPr lang="en-US" sz="80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4.  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son of god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r>
              <a:rPr lang="en-US" dirty="0" smtClean="0"/>
              <a:t>“He will be called the </a:t>
            </a:r>
            <a:r>
              <a:rPr lang="en-US" dirty="0" smtClean="0">
                <a:solidFill>
                  <a:srgbClr val="FF0000"/>
                </a:solidFill>
              </a:rPr>
              <a:t>Son of the Most High</a:t>
            </a:r>
            <a:r>
              <a:rPr lang="en-US" dirty="0" smtClean="0"/>
              <a:t>.”---1:32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1708</TotalTime>
  <Words>348</Words>
  <Application>Microsoft Office PowerPoint</Application>
  <PresentationFormat>On-screen Show (4:3)</PresentationFormat>
  <Paragraphs>41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LIFE IS FULL OF SURPRISES</vt:lpstr>
      <vt:lpstr>MARY’S  SURPRISE</vt:lpstr>
      <vt:lpstr>MARY’S SON</vt:lpstr>
      <vt:lpstr>MARY’S SON</vt:lpstr>
      <vt:lpstr>7   PROPHECIES</vt:lpstr>
      <vt:lpstr>MARY’S SON 1. virgin birth</vt:lpstr>
      <vt:lpstr>MARY’S SON 2.  jesus</vt:lpstr>
      <vt:lpstr>MARY’S SON 3.  great</vt:lpstr>
      <vt:lpstr>MARY’S Son 4.  son of god</vt:lpstr>
      <vt:lpstr>MARY’S SON 5.  throne of david</vt:lpstr>
      <vt:lpstr>MARY’S SON 6.  he will reign</vt:lpstr>
      <vt:lpstr>MARY’S SON 7.  eternal king</vt:lpstr>
      <vt:lpstr>7 PROPHECIES</vt:lpstr>
      <vt:lpstr>MARY’S  SURRENDER</vt:lpstr>
      <vt:lpstr>MARY’S  SONG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IS FULL OF SURPRISES</dc:title>
  <dc:creator>PastorSteve</dc:creator>
  <cp:lastModifiedBy>steve hokuf</cp:lastModifiedBy>
  <cp:revision>8</cp:revision>
  <dcterms:created xsi:type="dcterms:W3CDTF">2017-12-11T17:53:22Z</dcterms:created>
  <dcterms:modified xsi:type="dcterms:W3CDTF">2017-12-17T03:44:20Z</dcterms:modified>
</cp:coreProperties>
</file>